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2" r:id="rId5"/>
    <p:sldId id="260" r:id="rId6"/>
    <p:sldId id="261" r:id="rId7"/>
    <p:sldId id="263" r:id="rId8"/>
    <p:sldId id="264" r:id="rId9"/>
    <p:sldId id="265" r:id="rId10"/>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4" d="100"/>
          <a:sy n="64" d="100"/>
        </p:scale>
        <p:origin x="-108" y="-4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smtClean="0"/>
              <a:t>Mintacím szerkesztése</a:t>
            </a:r>
            <a:endParaRPr lang="hu-HU"/>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5C286B82-3BB2-403C-B783-D37A8FFC5EEA}" type="datetimeFigureOut">
              <a:rPr lang="hu-HU" smtClean="0"/>
              <a:pPr/>
              <a:t>2017.05.02.</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4D5CFBBF-FF19-4123-92B4-F33055181611}" type="slidenum">
              <a:rPr lang="hu-HU" smtClean="0"/>
              <a:pPr/>
              <a:t>‹#›</a:t>
            </a:fld>
            <a:endParaRPr lang="hu-HU"/>
          </a:p>
        </p:txBody>
      </p:sp>
    </p:spTree>
    <p:extLst>
      <p:ext uri="{BB962C8B-B14F-4D97-AF65-F5344CB8AC3E}">
        <p14:creationId xmlns:p14="http://schemas.microsoft.com/office/powerpoint/2010/main" val="774128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5C286B82-3BB2-403C-B783-D37A8FFC5EEA}" type="datetimeFigureOut">
              <a:rPr lang="hu-HU" smtClean="0"/>
              <a:pPr/>
              <a:t>2017.05.02.</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4D5CFBBF-FF19-4123-92B4-F33055181611}" type="slidenum">
              <a:rPr lang="hu-HU" smtClean="0"/>
              <a:pPr/>
              <a:t>‹#›</a:t>
            </a:fld>
            <a:endParaRPr lang="hu-HU"/>
          </a:p>
        </p:txBody>
      </p:sp>
    </p:spTree>
    <p:extLst>
      <p:ext uri="{BB962C8B-B14F-4D97-AF65-F5344CB8AC3E}">
        <p14:creationId xmlns:p14="http://schemas.microsoft.com/office/powerpoint/2010/main" val="2198001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5C286B82-3BB2-403C-B783-D37A8FFC5EEA}" type="datetimeFigureOut">
              <a:rPr lang="hu-HU" smtClean="0"/>
              <a:pPr/>
              <a:t>2017.05.02.</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4D5CFBBF-FF19-4123-92B4-F33055181611}" type="slidenum">
              <a:rPr lang="hu-HU" smtClean="0"/>
              <a:pPr/>
              <a:t>‹#›</a:t>
            </a:fld>
            <a:endParaRPr lang="hu-HU"/>
          </a:p>
        </p:txBody>
      </p:sp>
    </p:spTree>
    <p:extLst>
      <p:ext uri="{BB962C8B-B14F-4D97-AF65-F5344CB8AC3E}">
        <p14:creationId xmlns:p14="http://schemas.microsoft.com/office/powerpoint/2010/main" val="868151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5C286B82-3BB2-403C-B783-D37A8FFC5EEA}" type="datetimeFigureOut">
              <a:rPr lang="hu-HU" smtClean="0"/>
              <a:pPr/>
              <a:t>2017.05.02.</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4D5CFBBF-FF19-4123-92B4-F33055181611}" type="slidenum">
              <a:rPr lang="hu-HU" smtClean="0"/>
              <a:pPr/>
              <a:t>‹#›</a:t>
            </a:fld>
            <a:endParaRPr lang="hu-HU"/>
          </a:p>
        </p:txBody>
      </p:sp>
    </p:spTree>
    <p:extLst>
      <p:ext uri="{BB962C8B-B14F-4D97-AF65-F5344CB8AC3E}">
        <p14:creationId xmlns:p14="http://schemas.microsoft.com/office/powerpoint/2010/main" val="1408678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5C286B82-3BB2-403C-B783-D37A8FFC5EEA}" type="datetimeFigureOut">
              <a:rPr lang="hu-HU" smtClean="0"/>
              <a:pPr/>
              <a:t>2017.05.02.</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4D5CFBBF-FF19-4123-92B4-F33055181611}" type="slidenum">
              <a:rPr lang="hu-HU" smtClean="0"/>
              <a:pPr/>
              <a:t>‹#›</a:t>
            </a:fld>
            <a:endParaRPr lang="hu-HU"/>
          </a:p>
        </p:txBody>
      </p:sp>
    </p:spTree>
    <p:extLst>
      <p:ext uri="{BB962C8B-B14F-4D97-AF65-F5344CB8AC3E}">
        <p14:creationId xmlns:p14="http://schemas.microsoft.com/office/powerpoint/2010/main" val="4019036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838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172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5C286B82-3BB2-403C-B783-D37A8FFC5EEA}" type="datetimeFigureOut">
              <a:rPr lang="hu-HU" smtClean="0"/>
              <a:pPr/>
              <a:t>2017.05.02.</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4D5CFBBF-FF19-4123-92B4-F33055181611}" type="slidenum">
              <a:rPr lang="hu-HU" smtClean="0"/>
              <a:pPr/>
              <a:t>‹#›</a:t>
            </a:fld>
            <a:endParaRPr lang="hu-HU"/>
          </a:p>
        </p:txBody>
      </p:sp>
    </p:spTree>
    <p:extLst>
      <p:ext uri="{BB962C8B-B14F-4D97-AF65-F5344CB8AC3E}">
        <p14:creationId xmlns:p14="http://schemas.microsoft.com/office/powerpoint/2010/main" val="2274044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5C286B82-3BB2-403C-B783-D37A8FFC5EEA}" type="datetimeFigureOut">
              <a:rPr lang="hu-HU" smtClean="0"/>
              <a:pPr/>
              <a:t>2017.05.02.</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4D5CFBBF-FF19-4123-92B4-F33055181611}" type="slidenum">
              <a:rPr lang="hu-HU" smtClean="0"/>
              <a:pPr/>
              <a:t>‹#›</a:t>
            </a:fld>
            <a:endParaRPr lang="hu-HU"/>
          </a:p>
        </p:txBody>
      </p:sp>
    </p:spTree>
    <p:extLst>
      <p:ext uri="{BB962C8B-B14F-4D97-AF65-F5344CB8AC3E}">
        <p14:creationId xmlns:p14="http://schemas.microsoft.com/office/powerpoint/2010/main" val="842312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5C286B82-3BB2-403C-B783-D37A8FFC5EEA}" type="datetimeFigureOut">
              <a:rPr lang="hu-HU" smtClean="0"/>
              <a:pPr/>
              <a:t>2017.05.02.</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4D5CFBBF-FF19-4123-92B4-F33055181611}" type="slidenum">
              <a:rPr lang="hu-HU" smtClean="0"/>
              <a:pPr/>
              <a:t>‹#›</a:t>
            </a:fld>
            <a:endParaRPr lang="hu-HU"/>
          </a:p>
        </p:txBody>
      </p:sp>
    </p:spTree>
    <p:extLst>
      <p:ext uri="{BB962C8B-B14F-4D97-AF65-F5344CB8AC3E}">
        <p14:creationId xmlns:p14="http://schemas.microsoft.com/office/powerpoint/2010/main" val="3404919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5C286B82-3BB2-403C-B783-D37A8FFC5EEA}" type="datetimeFigureOut">
              <a:rPr lang="hu-HU" smtClean="0"/>
              <a:pPr/>
              <a:t>2017.05.02.</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4D5CFBBF-FF19-4123-92B4-F33055181611}" type="slidenum">
              <a:rPr lang="hu-HU" smtClean="0"/>
              <a:pPr/>
              <a:t>‹#›</a:t>
            </a:fld>
            <a:endParaRPr lang="hu-HU"/>
          </a:p>
        </p:txBody>
      </p:sp>
    </p:spTree>
    <p:extLst>
      <p:ext uri="{BB962C8B-B14F-4D97-AF65-F5344CB8AC3E}">
        <p14:creationId xmlns:p14="http://schemas.microsoft.com/office/powerpoint/2010/main" val="4257029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5C286B82-3BB2-403C-B783-D37A8FFC5EEA}" type="datetimeFigureOut">
              <a:rPr lang="hu-HU" smtClean="0"/>
              <a:pPr/>
              <a:t>2017.05.02.</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4D5CFBBF-FF19-4123-92B4-F33055181611}" type="slidenum">
              <a:rPr lang="hu-HU" smtClean="0"/>
              <a:pPr/>
              <a:t>‹#›</a:t>
            </a:fld>
            <a:endParaRPr lang="hu-HU"/>
          </a:p>
        </p:txBody>
      </p:sp>
    </p:spTree>
    <p:extLst>
      <p:ext uri="{BB962C8B-B14F-4D97-AF65-F5344CB8AC3E}">
        <p14:creationId xmlns:p14="http://schemas.microsoft.com/office/powerpoint/2010/main" val="1629129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5C286B82-3BB2-403C-B783-D37A8FFC5EEA}" type="datetimeFigureOut">
              <a:rPr lang="hu-HU" smtClean="0"/>
              <a:pPr/>
              <a:t>2017.05.02.</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4D5CFBBF-FF19-4123-92B4-F33055181611}" type="slidenum">
              <a:rPr lang="hu-HU" smtClean="0"/>
              <a:pPr/>
              <a:t>‹#›</a:t>
            </a:fld>
            <a:endParaRPr lang="hu-HU"/>
          </a:p>
        </p:txBody>
      </p:sp>
    </p:spTree>
    <p:extLst>
      <p:ext uri="{BB962C8B-B14F-4D97-AF65-F5344CB8AC3E}">
        <p14:creationId xmlns:p14="http://schemas.microsoft.com/office/powerpoint/2010/main" val="1915022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286B82-3BB2-403C-B783-D37A8FFC5EEA}" type="datetimeFigureOut">
              <a:rPr lang="hu-HU" smtClean="0"/>
              <a:pPr/>
              <a:t>2017.05.02.</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5CFBBF-FF19-4123-92B4-F33055181611}" type="slidenum">
              <a:rPr lang="hu-HU" smtClean="0"/>
              <a:pPr/>
              <a:t>‹#›</a:t>
            </a:fld>
            <a:endParaRPr lang="hu-HU"/>
          </a:p>
        </p:txBody>
      </p:sp>
    </p:spTree>
    <p:extLst>
      <p:ext uri="{BB962C8B-B14F-4D97-AF65-F5344CB8AC3E}">
        <p14:creationId xmlns:p14="http://schemas.microsoft.com/office/powerpoint/2010/main" val="1104822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lstStyle/>
          <a:p>
            <a:r>
              <a:rPr lang="hu-HU" b="1" u="sng" dirty="0" smtClean="0"/>
              <a:t>Jack and </a:t>
            </a:r>
            <a:r>
              <a:rPr lang="hu-HU" b="1" u="sng" dirty="0" err="1" smtClean="0"/>
              <a:t>the</a:t>
            </a:r>
            <a:r>
              <a:rPr lang="hu-HU" b="1" u="sng" dirty="0" smtClean="0"/>
              <a:t> </a:t>
            </a:r>
            <a:r>
              <a:rPr lang="hu-HU" b="1" u="sng" dirty="0" err="1" smtClean="0"/>
              <a:t>Beanstalk</a:t>
            </a:r>
            <a:endParaRPr lang="hu-HU" b="1" u="sng" dirty="0"/>
          </a:p>
        </p:txBody>
      </p:sp>
      <p:sp>
        <p:nvSpPr>
          <p:cNvPr id="3" name="Alcím 2"/>
          <p:cNvSpPr>
            <a:spLocks noGrp="1"/>
          </p:cNvSpPr>
          <p:nvPr>
            <p:ph type="subTitle" idx="1"/>
          </p:nvPr>
        </p:nvSpPr>
        <p:spPr/>
        <p:txBody>
          <a:bodyPr/>
          <a:lstStyle/>
          <a:p>
            <a:endParaRPr lang="hu-HU" dirty="0"/>
          </a:p>
        </p:txBody>
      </p:sp>
    </p:spTree>
    <p:extLst>
      <p:ext uri="{BB962C8B-B14F-4D97-AF65-F5344CB8AC3E}">
        <p14:creationId xmlns:p14="http://schemas.microsoft.com/office/powerpoint/2010/main" val="28853893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Autofit/>
          </a:bodyPr>
          <a:lstStyle/>
          <a:p>
            <a:r>
              <a:rPr lang="hu-HU" sz="2000" dirty="0" err="1" smtClean="0"/>
              <a:t>Once</a:t>
            </a:r>
            <a:r>
              <a:rPr lang="hu-HU" sz="2000" dirty="0" smtClean="0"/>
              <a:t> </a:t>
            </a:r>
            <a:r>
              <a:rPr lang="hu-HU" sz="2000" dirty="0" err="1" smtClean="0"/>
              <a:t>upon</a:t>
            </a:r>
            <a:r>
              <a:rPr lang="hu-HU" sz="2000" dirty="0" smtClean="0"/>
              <a:t> a </a:t>
            </a:r>
            <a:r>
              <a:rPr lang="hu-HU" sz="2000" dirty="0" err="1" smtClean="0"/>
              <a:t>time</a:t>
            </a:r>
            <a:r>
              <a:rPr lang="hu-HU" sz="2000" dirty="0" smtClean="0"/>
              <a:t> </a:t>
            </a:r>
            <a:r>
              <a:rPr lang="hu-HU" sz="2000" dirty="0" err="1" smtClean="0"/>
              <a:t>there</a:t>
            </a:r>
            <a:r>
              <a:rPr lang="hu-HU" sz="2000" dirty="0" smtClean="0"/>
              <a:t> </a:t>
            </a:r>
            <a:r>
              <a:rPr lang="hu-HU" sz="2000" dirty="0" err="1" smtClean="0"/>
              <a:t>was</a:t>
            </a:r>
            <a:r>
              <a:rPr lang="hu-HU" sz="2000" dirty="0" smtClean="0"/>
              <a:t> </a:t>
            </a:r>
            <a:r>
              <a:rPr lang="hu-HU" sz="2000" dirty="0" err="1" smtClean="0"/>
              <a:t>a</a:t>
            </a:r>
            <a:r>
              <a:rPr lang="hu-HU" sz="2000" dirty="0" smtClean="0"/>
              <a:t> </a:t>
            </a:r>
            <a:r>
              <a:rPr lang="hu-HU" sz="2000" dirty="0" err="1" smtClean="0"/>
              <a:t>poor</a:t>
            </a:r>
            <a:r>
              <a:rPr lang="hu-HU" sz="2000" dirty="0" smtClean="0"/>
              <a:t> </a:t>
            </a:r>
            <a:r>
              <a:rPr lang="hu-HU" sz="2000" dirty="0" err="1" smtClean="0"/>
              <a:t>woman</a:t>
            </a:r>
            <a:r>
              <a:rPr lang="hu-HU" sz="2000" dirty="0" smtClean="0"/>
              <a:t> </a:t>
            </a:r>
            <a:r>
              <a:rPr lang="hu-HU" sz="2000" dirty="0" err="1" smtClean="0"/>
              <a:t>who</a:t>
            </a:r>
            <a:r>
              <a:rPr lang="hu-HU" sz="2000" dirty="0" smtClean="0"/>
              <a:t> </a:t>
            </a:r>
            <a:r>
              <a:rPr lang="hu-HU" sz="2000" dirty="0" err="1" smtClean="0"/>
              <a:t>lived</a:t>
            </a:r>
            <a:r>
              <a:rPr lang="hu-HU" sz="2000" dirty="0" smtClean="0"/>
              <a:t> </a:t>
            </a:r>
            <a:r>
              <a:rPr lang="hu-HU" sz="2000" dirty="0" err="1" smtClean="0"/>
              <a:t>with</a:t>
            </a:r>
            <a:r>
              <a:rPr lang="hu-HU" sz="2000" dirty="0" smtClean="0"/>
              <a:t> </a:t>
            </a:r>
            <a:r>
              <a:rPr lang="hu-HU" sz="2000" dirty="0" err="1" smtClean="0"/>
              <a:t>his</a:t>
            </a:r>
            <a:r>
              <a:rPr lang="hu-HU" sz="2000" dirty="0" smtClean="0"/>
              <a:t> </a:t>
            </a:r>
            <a:r>
              <a:rPr lang="hu-HU" sz="2000" dirty="0" err="1" smtClean="0"/>
              <a:t>son</a:t>
            </a:r>
            <a:r>
              <a:rPr lang="hu-HU" sz="2000" dirty="0" smtClean="0"/>
              <a:t>, Jack. </a:t>
            </a:r>
            <a:r>
              <a:rPr lang="hu-HU" sz="2000" dirty="0" err="1" smtClean="0"/>
              <a:t>They</a:t>
            </a:r>
            <a:r>
              <a:rPr lang="hu-HU" sz="2000" dirty="0" smtClean="0"/>
              <a:t> had </a:t>
            </a:r>
            <a:r>
              <a:rPr lang="hu-HU" sz="2000" dirty="0" err="1" smtClean="0"/>
              <a:t>nothing</a:t>
            </a:r>
            <a:r>
              <a:rPr lang="hu-HU" sz="2000" dirty="0" smtClean="0"/>
              <a:t> </a:t>
            </a:r>
            <a:r>
              <a:rPr lang="hu-HU" sz="2000" dirty="0" err="1" smtClean="0"/>
              <a:t>to</a:t>
            </a:r>
            <a:r>
              <a:rPr lang="hu-HU" sz="2000" dirty="0" smtClean="0"/>
              <a:t> </a:t>
            </a:r>
            <a:r>
              <a:rPr lang="hu-HU" sz="2000" dirty="0" err="1" smtClean="0"/>
              <a:t>eat</a:t>
            </a:r>
            <a:r>
              <a:rPr lang="hu-HU" sz="2000" dirty="0" smtClean="0"/>
              <a:t> </a:t>
            </a:r>
            <a:r>
              <a:rPr lang="hu-HU" sz="2000" dirty="0" err="1" smtClean="0"/>
              <a:t>so</a:t>
            </a:r>
            <a:r>
              <a:rPr lang="hu-HU" sz="2000" dirty="0" smtClean="0"/>
              <a:t> </a:t>
            </a:r>
            <a:r>
              <a:rPr lang="hu-HU" sz="2000" dirty="0" err="1" smtClean="0"/>
              <a:t>they</a:t>
            </a:r>
            <a:r>
              <a:rPr lang="hu-HU" sz="2000" dirty="0" smtClean="0"/>
              <a:t> </a:t>
            </a:r>
            <a:r>
              <a:rPr lang="hu-HU" sz="2000" dirty="0" err="1" smtClean="0"/>
              <a:t>had</a:t>
            </a:r>
            <a:r>
              <a:rPr lang="hu-HU" sz="2000" dirty="0" smtClean="0"/>
              <a:t> </a:t>
            </a:r>
            <a:r>
              <a:rPr lang="hu-HU" sz="2000" dirty="0" err="1" smtClean="0"/>
              <a:t>to</a:t>
            </a:r>
            <a:r>
              <a:rPr lang="hu-HU" sz="2000" dirty="0" smtClean="0"/>
              <a:t> </a:t>
            </a:r>
            <a:r>
              <a:rPr lang="hu-HU" sz="2000" dirty="0" err="1" smtClean="0"/>
              <a:t>take</a:t>
            </a:r>
            <a:r>
              <a:rPr lang="hu-HU" sz="2000" dirty="0" smtClean="0"/>
              <a:t> </a:t>
            </a:r>
            <a:r>
              <a:rPr lang="hu-HU" sz="2000" dirty="0" err="1" smtClean="0"/>
              <a:t>their</a:t>
            </a:r>
            <a:r>
              <a:rPr lang="hu-HU" sz="2000" dirty="0" smtClean="0"/>
              <a:t> </a:t>
            </a:r>
            <a:r>
              <a:rPr lang="hu-HU" sz="2000" dirty="0" err="1" smtClean="0"/>
              <a:t>little</a:t>
            </a:r>
            <a:r>
              <a:rPr lang="hu-HU" sz="2000" dirty="0" smtClean="0"/>
              <a:t> </a:t>
            </a:r>
            <a:r>
              <a:rPr lang="hu-HU" sz="2000" dirty="0" err="1" smtClean="0"/>
              <a:t>cow</a:t>
            </a:r>
            <a:r>
              <a:rPr lang="hu-HU" sz="2000" dirty="0" smtClean="0"/>
              <a:t> </a:t>
            </a:r>
            <a:r>
              <a:rPr lang="hu-HU" sz="2000" dirty="0" err="1" smtClean="0"/>
              <a:t>to</a:t>
            </a:r>
            <a:r>
              <a:rPr lang="hu-HU" sz="2000" dirty="0" smtClean="0"/>
              <a:t> </a:t>
            </a:r>
            <a:r>
              <a:rPr lang="hu-HU" sz="2000" dirty="0" err="1" smtClean="0"/>
              <a:t>the</a:t>
            </a:r>
            <a:r>
              <a:rPr lang="hu-HU" sz="2000" dirty="0" smtClean="0"/>
              <a:t> market </a:t>
            </a:r>
            <a:r>
              <a:rPr lang="hu-HU" sz="2000" dirty="0" err="1" smtClean="0"/>
              <a:t>to</a:t>
            </a:r>
            <a:r>
              <a:rPr lang="hu-HU" sz="2000" dirty="0" smtClean="0"/>
              <a:t> </a:t>
            </a:r>
            <a:r>
              <a:rPr lang="hu-HU" sz="2000" dirty="0" err="1" smtClean="0"/>
              <a:t>sell</a:t>
            </a:r>
            <a:r>
              <a:rPr lang="hu-HU" sz="2000" dirty="0" smtClean="0"/>
              <a:t> </a:t>
            </a:r>
            <a:r>
              <a:rPr lang="hu-HU" sz="2000" dirty="0" err="1" smtClean="0"/>
              <a:t>it</a:t>
            </a:r>
            <a:r>
              <a:rPr lang="hu-HU" sz="2000" dirty="0" smtClean="0"/>
              <a:t>.</a:t>
            </a:r>
            <a:r>
              <a:rPr lang="hu-HU" sz="2000" dirty="0"/>
              <a:t/>
            </a:r>
            <a:br>
              <a:rPr lang="hu-HU" sz="2000" dirty="0"/>
            </a:br>
            <a:r>
              <a:rPr lang="hu-HU" sz="2000" dirty="0"/>
              <a:t> </a:t>
            </a:r>
            <a:br>
              <a:rPr lang="hu-HU" sz="2000" dirty="0"/>
            </a:br>
            <a:endParaRPr lang="hu-HU" sz="2000" dirty="0"/>
          </a:p>
        </p:txBody>
      </p:sp>
      <p:pic>
        <p:nvPicPr>
          <p:cNvPr id="6" name="Tartalom helye 5" descr="dzsekk010.jpg"/>
          <p:cNvPicPr>
            <a:picLocks noGrp="1" noChangeAspect="1"/>
          </p:cNvPicPr>
          <p:nvPr>
            <p:ph idx="1"/>
          </p:nvPr>
        </p:nvPicPr>
        <p:blipFill>
          <a:blip r:embed="rId2" cstate="print"/>
          <a:stretch>
            <a:fillRect/>
          </a:stretch>
        </p:blipFill>
        <p:spPr>
          <a:xfrm rot="16200000">
            <a:off x="3315260" y="648382"/>
            <a:ext cx="4800955" cy="6151132"/>
          </a:xfrm>
        </p:spPr>
      </p:pic>
    </p:spTree>
    <p:extLst>
      <p:ext uri="{BB962C8B-B14F-4D97-AF65-F5344CB8AC3E}">
        <p14:creationId xmlns:p14="http://schemas.microsoft.com/office/powerpoint/2010/main" val="25988361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An old man </a:t>
            </a:r>
            <a:r>
              <a:rPr lang="hu-HU" dirty="0" err="1" smtClean="0"/>
              <a:t>gave</a:t>
            </a:r>
            <a:r>
              <a:rPr lang="hu-HU" dirty="0" smtClean="0"/>
              <a:t> a </a:t>
            </a:r>
            <a:r>
              <a:rPr lang="hu-HU" dirty="0" err="1" smtClean="0"/>
              <a:t>bean</a:t>
            </a:r>
            <a:r>
              <a:rPr lang="hu-HU" dirty="0" smtClean="0"/>
              <a:t> </a:t>
            </a:r>
            <a:r>
              <a:rPr lang="hu-HU" dirty="0" err="1" smtClean="0"/>
              <a:t>to</a:t>
            </a:r>
            <a:r>
              <a:rPr lang="hu-HU" dirty="0" smtClean="0"/>
              <a:t> Jack </a:t>
            </a:r>
            <a:r>
              <a:rPr lang="hu-HU" dirty="0" err="1" smtClean="0"/>
              <a:t>for</a:t>
            </a:r>
            <a:r>
              <a:rPr lang="hu-HU" dirty="0" smtClean="0"/>
              <a:t> </a:t>
            </a:r>
            <a:r>
              <a:rPr lang="hu-HU" dirty="0" err="1" smtClean="0"/>
              <a:t>the</a:t>
            </a:r>
            <a:r>
              <a:rPr lang="hu-HU" dirty="0" smtClean="0"/>
              <a:t> </a:t>
            </a:r>
            <a:r>
              <a:rPr lang="hu-HU" dirty="0" err="1" smtClean="0"/>
              <a:t>little</a:t>
            </a:r>
            <a:r>
              <a:rPr lang="hu-HU" dirty="0" smtClean="0"/>
              <a:t> </a:t>
            </a:r>
            <a:r>
              <a:rPr lang="hu-HU" dirty="0" err="1" smtClean="0"/>
              <a:t>cow</a:t>
            </a:r>
            <a:r>
              <a:rPr lang="hu-HU" dirty="0" smtClean="0"/>
              <a:t>.</a:t>
            </a:r>
            <a:r>
              <a:rPr lang="hu-HU" dirty="0"/>
              <a:t/>
            </a:r>
            <a:br>
              <a:rPr lang="hu-HU" dirty="0"/>
            </a:br>
            <a:endParaRPr lang="hu-HU" dirty="0"/>
          </a:p>
        </p:txBody>
      </p:sp>
      <p:pic>
        <p:nvPicPr>
          <p:cNvPr id="6" name="Tartalom helye 5" descr="dzsekk009.jpg"/>
          <p:cNvPicPr>
            <a:picLocks noGrp="1" noChangeAspect="1"/>
          </p:cNvPicPr>
          <p:nvPr>
            <p:ph idx="1"/>
          </p:nvPr>
        </p:nvPicPr>
        <p:blipFill>
          <a:blip r:embed="rId2" cstate="print"/>
          <a:stretch>
            <a:fillRect/>
          </a:stretch>
        </p:blipFill>
        <p:spPr>
          <a:xfrm rot="16200000">
            <a:off x="2808656" y="1515430"/>
            <a:ext cx="5525308" cy="5159832"/>
          </a:xfrm>
        </p:spPr>
      </p:pic>
    </p:spTree>
    <p:extLst>
      <p:ext uri="{BB962C8B-B14F-4D97-AF65-F5344CB8AC3E}">
        <p14:creationId xmlns:p14="http://schemas.microsoft.com/office/powerpoint/2010/main" val="6100788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835388"/>
            <a:ext cx="10515600" cy="1325563"/>
          </a:xfrm>
        </p:spPr>
        <p:txBody>
          <a:bodyPr>
            <a:normAutofit fontScale="90000"/>
          </a:bodyPr>
          <a:lstStyle/>
          <a:p>
            <a:r>
              <a:rPr lang="hu-HU" sz="3100" dirty="0" err="1" smtClean="0"/>
              <a:t>But</a:t>
            </a:r>
            <a:r>
              <a:rPr lang="hu-HU" sz="3100" dirty="0" smtClean="0"/>
              <a:t> </a:t>
            </a:r>
            <a:r>
              <a:rPr lang="hu-HU" sz="3100" dirty="0" err="1" smtClean="0"/>
              <a:t>when</a:t>
            </a:r>
            <a:r>
              <a:rPr lang="hu-HU" sz="3100" dirty="0" smtClean="0"/>
              <a:t> he </a:t>
            </a:r>
            <a:r>
              <a:rPr lang="hu-HU" sz="3100" dirty="0" err="1" smtClean="0"/>
              <a:t>took</a:t>
            </a:r>
            <a:r>
              <a:rPr lang="hu-HU" sz="3100" dirty="0" smtClean="0"/>
              <a:t> </a:t>
            </a:r>
            <a:r>
              <a:rPr lang="hu-HU" sz="3100" dirty="0" err="1" smtClean="0"/>
              <a:t>that</a:t>
            </a:r>
            <a:r>
              <a:rPr lang="hu-HU" sz="3100" dirty="0" smtClean="0"/>
              <a:t> </a:t>
            </a:r>
            <a:r>
              <a:rPr lang="hu-HU" sz="3100" dirty="0" err="1" smtClean="0"/>
              <a:t>home</a:t>
            </a:r>
            <a:r>
              <a:rPr lang="hu-HU" sz="3100" dirty="0" smtClean="0"/>
              <a:t>, </a:t>
            </a:r>
            <a:r>
              <a:rPr lang="hu-HU" sz="3100" dirty="0" err="1" smtClean="0"/>
              <a:t>his</a:t>
            </a:r>
            <a:r>
              <a:rPr lang="hu-HU" sz="3100" dirty="0" smtClean="0"/>
              <a:t> </a:t>
            </a:r>
            <a:r>
              <a:rPr lang="hu-HU" sz="3100" dirty="0" err="1" smtClean="0"/>
              <a:t>mother</a:t>
            </a:r>
            <a:r>
              <a:rPr lang="hu-HU" sz="3100" dirty="0" smtClean="0"/>
              <a:t> </a:t>
            </a:r>
            <a:r>
              <a:rPr lang="hu-HU" sz="3100" dirty="0" err="1" smtClean="0"/>
              <a:t>started</a:t>
            </a:r>
            <a:r>
              <a:rPr lang="hu-HU" sz="3100" dirty="0" smtClean="0"/>
              <a:t> </a:t>
            </a:r>
            <a:r>
              <a:rPr lang="hu-HU" sz="3100" dirty="0" err="1" smtClean="0"/>
              <a:t>to</a:t>
            </a:r>
            <a:r>
              <a:rPr lang="hu-HU" sz="3100" dirty="0" smtClean="0"/>
              <a:t> </a:t>
            </a:r>
            <a:r>
              <a:rPr lang="hu-HU" sz="3100" dirty="0" err="1" smtClean="0"/>
              <a:t>cry</a:t>
            </a:r>
            <a:r>
              <a:rPr lang="hu-HU" sz="3100" dirty="0" smtClean="0"/>
              <a:t>. Jack </a:t>
            </a:r>
            <a:r>
              <a:rPr lang="hu-HU" sz="3100" dirty="0" err="1" smtClean="0"/>
              <a:t>said</a:t>
            </a:r>
            <a:r>
              <a:rPr lang="hu-HU" sz="3100" dirty="0" smtClean="0"/>
              <a:t> </a:t>
            </a:r>
            <a:r>
              <a:rPr lang="hu-HU" sz="3100" dirty="0" err="1" smtClean="0"/>
              <a:t>to</a:t>
            </a:r>
            <a:r>
              <a:rPr lang="hu-HU" sz="3100" dirty="0" smtClean="0"/>
              <a:t> </a:t>
            </a:r>
            <a:r>
              <a:rPr lang="hu-HU" sz="3100" dirty="0" err="1" smtClean="0"/>
              <a:t>her</a:t>
            </a:r>
            <a:r>
              <a:rPr lang="hu-HU" sz="3100" dirty="0" smtClean="0"/>
              <a:t>:</a:t>
            </a:r>
            <a:br>
              <a:rPr lang="hu-HU" sz="3100" dirty="0" smtClean="0"/>
            </a:br>
            <a:r>
              <a:rPr lang="hu-HU" sz="3100" dirty="0" err="1" smtClean="0"/>
              <a:t>You</a:t>
            </a:r>
            <a:r>
              <a:rPr lang="hu-HU" sz="3100" dirty="0" smtClean="0"/>
              <a:t> </a:t>
            </a:r>
            <a:r>
              <a:rPr lang="hu-HU" sz="3100" dirty="0" err="1" smtClean="0"/>
              <a:t>don’t</a:t>
            </a:r>
            <a:r>
              <a:rPr lang="hu-HU" sz="3100" dirty="0" smtClean="0"/>
              <a:t> </a:t>
            </a:r>
            <a:r>
              <a:rPr lang="hu-HU" sz="3100" dirty="0" err="1" smtClean="0"/>
              <a:t>have</a:t>
            </a:r>
            <a:r>
              <a:rPr lang="hu-HU" sz="3100" dirty="0" smtClean="0"/>
              <a:t> </a:t>
            </a:r>
            <a:r>
              <a:rPr lang="hu-HU" sz="3100" dirty="0" err="1" smtClean="0"/>
              <a:t>to</a:t>
            </a:r>
            <a:r>
              <a:rPr lang="hu-HU" sz="3100" dirty="0" smtClean="0"/>
              <a:t> </a:t>
            </a:r>
            <a:r>
              <a:rPr lang="hu-HU" sz="3100" dirty="0" err="1" smtClean="0"/>
              <a:t>cry</a:t>
            </a:r>
            <a:r>
              <a:rPr lang="hu-HU" sz="3100" dirty="0" smtClean="0"/>
              <a:t>, </a:t>
            </a:r>
            <a:r>
              <a:rPr lang="hu-HU" sz="3100" dirty="0" err="1" smtClean="0"/>
              <a:t>Mother</a:t>
            </a:r>
            <a:r>
              <a:rPr lang="hu-HU" sz="3100" dirty="0" smtClean="0"/>
              <a:t>! The old man </a:t>
            </a:r>
            <a:r>
              <a:rPr lang="hu-HU" sz="3100" dirty="0" err="1" smtClean="0"/>
              <a:t>who</a:t>
            </a:r>
            <a:r>
              <a:rPr lang="hu-HU" sz="3100" dirty="0" smtClean="0"/>
              <a:t> </a:t>
            </a:r>
            <a:r>
              <a:rPr lang="hu-HU" sz="3100" dirty="0" err="1" smtClean="0"/>
              <a:t>gave</a:t>
            </a:r>
            <a:r>
              <a:rPr lang="hu-HU" sz="3100" dirty="0" smtClean="0"/>
              <a:t> </a:t>
            </a:r>
            <a:r>
              <a:rPr lang="hu-HU" sz="3100" dirty="0" err="1" smtClean="0"/>
              <a:t>me</a:t>
            </a:r>
            <a:r>
              <a:rPr lang="hu-HU" sz="3100" dirty="0" smtClean="0"/>
              <a:t> </a:t>
            </a:r>
            <a:r>
              <a:rPr lang="hu-HU" sz="3100" dirty="0" err="1" smtClean="0"/>
              <a:t>this</a:t>
            </a:r>
            <a:r>
              <a:rPr lang="hu-HU" sz="3100" dirty="0" smtClean="0"/>
              <a:t> </a:t>
            </a:r>
            <a:r>
              <a:rPr lang="hu-HU" sz="3100" dirty="0" err="1" smtClean="0"/>
              <a:t>bean</a:t>
            </a:r>
            <a:r>
              <a:rPr lang="hu-HU" sz="3100" dirty="0" smtClean="0"/>
              <a:t> </a:t>
            </a:r>
            <a:r>
              <a:rPr lang="hu-HU" sz="3100" dirty="0" err="1" smtClean="0"/>
              <a:t>said</a:t>
            </a:r>
            <a:r>
              <a:rPr lang="hu-HU" sz="3100" dirty="0" smtClean="0"/>
              <a:t> </a:t>
            </a:r>
            <a:r>
              <a:rPr lang="hu-HU" sz="3100" dirty="0" err="1" smtClean="0"/>
              <a:t>that</a:t>
            </a:r>
            <a:r>
              <a:rPr lang="hu-HU" sz="3100" dirty="0" smtClean="0"/>
              <a:t> I </a:t>
            </a:r>
            <a:r>
              <a:rPr lang="hu-HU" sz="3100" dirty="0" err="1" smtClean="0"/>
              <a:t>should</a:t>
            </a:r>
            <a:r>
              <a:rPr lang="hu-HU" sz="3100" dirty="0" smtClean="0"/>
              <a:t> </a:t>
            </a:r>
            <a:r>
              <a:rPr lang="hu-HU" sz="3100" dirty="0" err="1" smtClean="0"/>
              <a:t>plant</a:t>
            </a:r>
            <a:r>
              <a:rPr lang="hu-HU" sz="3100" dirty="0" smtClean="0"/>
              <a:t> </a:t>
            </a:r>
            <a:r>
              <a:rPr lang="hu-HU" sz="3100" dirty="0" err="1" smtClean="0"/>
              <a:t>it</a:t>
            </a:r>
            <a:r>
              <a:rPr lang="hu-HU" sz="3100" dirty="0" smtClean="0"/>
              <a:t> </a:t>
            </a:r>
            <a:r>
              <a:rPr lang="hu-HU" sz="3100" dirty="0" err="1" smtClean="0"/>
              <a:t>today</a:t>
            </a:r>
            <a:r>
              <a:rPr lang="hu-HU" sz="3100" dirty="0" smtClean="0"/>
              <a:t>, </a:t>
            </a:r>
            <a:r>
              <a:rPr lang="hu-HU" sz="3100" dirty="0" err="1" smtClean="0"/>
              <a:t>then</a:t>
            </a:r>
            <a:r>
              <a:rPr lang="hu-HU" sz="3100" dirty="0" smtClean="0"/>
              <a:t> </a:t>
            </a:r>
            <a:r>
              <a:rPr lang="hu-HU" sz="3100" dirty="0" err="1" smtClean="0"/>
              <a:t>see</a:t>
            </a:r>
            <a:r>
              <a:rPr lang="hu-HU" sz="3100" dirty="0" smtClean="0"/>
              <a:t> </a:t>
            </a:r>
            <a:r>
              <a:rPr lang="hu-HU" sz="3100" dirty="0" err="1" smtClean="0"/>
              <a:t>what</a:t>
            </a:r>
            <a:r>
              <a:rPr lang="hu-HU" sz="3100" dirty="0" smtClean="0"/>
              <a:t> </a:t>
            </a:r>
            <a:r>
              <a:rPr lang="hu-HU" sz="3100" dirty="0" err="1" smtClean="0"/>
              <a:t>happens</a:t>
            </a:r>
            <a:r>
              <a:rPr lang="hu-HU" sz="3100" dirty="0" smtClean="0"/>
              <a:t>.</a:t>
            </a:r>
            <a:r>
              <a:rPr lang="hu-HU" dirty="0" smtClean="0"/>
              <a:t/>
            </a:r>
            <a:br>
              <a:rPr lang="hu-HU" dirty="0" smtClean="0"/>
            </a:br>
            <a:endParaRPr lang="hu-HU" dirty="0"/>
          </a:p>
        </p:txBody>
      </p:sp>
      <p:pic>
        <p:nvPicPr>
          <p:cNvPr id="5" name="Tartalom helye 4" descr="dzsekk008.jpg"/>
          <p:cNvPicPr>
            <a:picLocks noGrp="1" noChangeAspect="1"/>
          </p:cNvPicPr>
          <p:nvPr>
            <p:ph idx="1"/>
          </p:nvPr>
        </p:nvPicPr>
        <p:blipFill>
          <a:blip r:embed="rId2" cstate="print"/>
          <a:stretch>
            <a:fillRect/>
          </a:stretch>
        </p:blipFill>
        <p:spPr>
          <a:xfrm rot="16200000">
            <a:off x="3339951" y="1354397"/>
            <a:ext cx="5117330" cy="6203383"/>
          </a:xfrm>
        </p:spPr>
      </p:pic>
    </p:spTree>
    <p:extLst>
      <p:ext uri="{BB962C8B-B14F-4D97-AF65-F5344CB8AC3E}">
        <p14:creationId xmlns:p14="http://schemas.microsoft.com/office/powerpoint/2010/main" val="9770042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sz="3100" dirty="0" smtClean="0"/>
              <a:t>Jack </a:t>
            </a:r>
            <a:r>
              <a:rPr lang="hu-HU" sz="3100" dirty="0" err="1" smtClean="0"/>
              <a:t>planted</a:t>
            </a:r>
            <a:r>
              <a:rPr lang="hu-HU" sz="3100" dirty="0" smtClean="0"/>
              <a:t> </a:t>
            </a:r>
            <a:r>
              <a:rPr lang="hu-HU" sz="3100" dirty="0" err="1" smtClean="0"/>
              <a:t>the</a:t>
            </a:r>
            <a:r>
              <a:rPr lang="hu-HU" sz="3100" dirty="0" smtClean="0"/>
              <a:t> </a:t>
            </a:r>
            <a:r>
              <a:rPr lang="hu-HU" sz="3100" dirty="0" err="1" smtClean="0"/>
              <a:t>bean</a:t>
            </a:r>
            <a:r>
              <a:rPr lang="hu-HU" sz="3100" dirty="0" smtClean="0"/>
              <a:t> and </a:t>
            </a:r>
            <a:r>
              <a:rPr lang="hu-HU" sz="3100" dirty="0" err="1" smtClean="0"/>
              <a:t>went</a:t>
            </a:r>
            <a:r>
              <a:rPr lang="hu-HU" sz="3100" dirty="0" smtClean="0"/>
              <a:t> </a:t>
            </a:r>
            <a:r>
              <a:rPr lang="hu-HU" sz="3100" dirty="0" err="1" smtClean="0"/>
              <a:t>to</a:t>
            </a:r>
            <a:r>
              <a:rPr lang="hu-HU" sz="3100" dirty="0" smtClean="0"/>
              <a:t> </a:t>
            </a:r>
            <a:r>
              <a:rPr lang="hu-HU" sz="3100" dirty="0" err="1" smtClean="0"/>
              <a:t>bed</a:t>
            </a:r>
            <a:r>
              <a:rPr lang="hu-HU" sz="3100" dirty="0" smtClean="0"/>
              <a:t>. He </a:t>
            </a:r>
            <a:r>
              <a:rPr lang="hu-HU" sz="3100" dirty="0" err="1" smtClean="0"/>
              <a:t>checked</a:t>
            </a:r>
            <a:r>
              <a:rPr lang="hu-HU" sz="3100" dirty="0" smtClean="0"/>
              <a:t> </a:t>
            </a:r>
            <a:r>
              <a:rPr lang="hu-HU" sz="3100" dirty="0" err="1" smtClean="0"/>
              <a:t>it</a:t>
            </a:r>
            <a:r>
              <a:rPr lang="hu-HU" sz="3100" dirty="0" smtClean="0"/>
              <a:t> in </a:t>
            </a:r>
            <a:r>
              <a:rPr lang="hu-HU" sz="3100" dirty="0" err="1" smtClean="0"/>
              <a:t>the</a:t>
            </a:r>
            <a:r>
              <a:rPr lang="hu-HU" sz="3100" dirty="0" smtClean="0"/>
              <a:t> </a:t>
            </a:r>
            <a:r>
              <a:rPr lang="hu-HU" sz="3100" dirty="0" err="1" smtClean="0"/>
              <a:t>morning</a:t>
            </a:r>
            <a:r>
              <a:rPr lang="hu-HU" sz="3100" dirty="0" smtClean="0"/>
              <a:t> </a:t>
            </a:r>
            <a:r>
              <a:rPr lang="hu-HU" sz="3100" dirty="0" err="1" smtClean="0"/>
              <a:t>but</a:t>
            </a:r>
            <a:r>
              <a:rPr lang="hu-HU" sz="3100" dirty="0" smtClean="0"/>
              <a:t> he </a:t>
            </a:r>
            <a:r>
              <a:rPr lang="hu-HU" sz="3100" dirty="0" err="1" smtClean="0"/>
              <a:t>couldn’t</a:t>
            </a:r>
            <a:r>
              <a:rPr lang="hu-HU" sz="3100" dirty="0" smtClean="0"/>
              <a:t> </a:t>
            </a:r>
            <a:r>
              <a:rPr lang="hu-HU" sz="3100" dirty="0" err="1" smtClean="0"/>
              <a:t>see</a:t>
            </a:r>
            <a:r>
              <a:rPr lang="hu-HU" sz="3100" dirty="0" smtClean="0"/>
              <a:t> </a:t>
            </a:r>
            <a:r>
              <a:rPr lang="hu-HU" sz="3100" dirty="0" err="1" smtClean="0"/>
              <a:t>the</a:t>
            </a:r>
            <a:r>
              <a:rPr lang="hu-HU" sz="3100" dirty="0" smtClean="0"/>
              <a:t> top of </a:t>
            </a:r>
            <a:r>
              <a:rPr lang="hu-HU" sz="3100" dirty="0" err="1" smtClean="0"/>
              <a:t>it</a:t>
            </a:r>
            <a:r>
              <a:rPr lang="hu-HU" sz="3100" dirty="0" smtClean="0"/>
              <a:t>. He </a:t>
            </a:r>
            <a:r>
              <a:rPr lang="hu-HU" sz="3100" dirty="0" err="1" smtClean="0"/>
              <a:t>decided</a:t>
            </a:r>
            <a:r>
              <a:rPr lang="hu-HU" sz="3100" dirty="0" smtClean="0"/>
              <a:t> </a:t>
            </a:r>
            <a:r>
              <a:rPr lang="hu-HU" sz="3100" dirty="0" err="1" smtClean="0"/>
              <a:t>to</a:t>
            </a:r>
            <a:r>
              <a:rPr lang="hu-HU" sz="3100" dirty="0" smtClean="0"/>
              <a:t> </a:t>
            </a:r>
            <a:r>
              <a:rPr lang="hu-HU" sz="3100" dirty="0" err="1" smtClean="0"/>
              <a:t>climb</a:t>
            </a:r>
            <a:r>
              <a:rPr lang="hu-HU" sz="3100" dirty="0" smtClean="0"/>
              <a:t> </a:t>
            </a:r>
            <a:r>
              <a:rPr lang="hu-HU" sz="3100" dirty="0" err="1" smtClean="0"/>
              <a:t>the</a:t>
            </a:r>
            <a:r>
              <a:rPr lang="hu-HU" sz="3100" dirty="0" smtClean="0"/>
              <a:t> </a:t>
            </a:r>
            <a:r>
              <a:rPr lang="hu-HU" sz="3100" dirty="0" err="1" smtClean="0"/>
              <a:t>giant</a:t>
            </a:r>
            <a:r>
              <a:rPr lang="hu-HU" sz="3100" dirty="0" smtClean="0"/>
              <a:t> </a:t>
            </a:r>
            <a:r>
              <a:rPr lang="hu-HU" sz="3100" dirty="0" err="1" smtClean="0"/>
              <a:t>tree</a:t>
            </a:r>
            <a:r>
              <a:rPr lang="hu-HU" sz="3100" dirty="0" smtClean="0"/>
              <a:t> </a:t>
            </a:r>
            <a:r>
              <a:rPr lang="hu-HU" sz="3100" dirty="0" err="1" smtClean="0"/>
              <a:t>although</a:t>
            </a:r>
            <a:r>
              <a:rPr lang="hu-HU" sz="3100" dirty="0" smtClean="0"/>
              <a:t> </a:t>
            </a:r>
            <a:r>
              <a:rPr lang="hu-HU" sz="3100" dirty="0" err="1" smtClean="0"/>
              <a:t>his</a:t>
            </a:r>
            <a:r>
              <a:rPr lang="hu-HU" sz="3100" dirty="0" smtClean="0"/>
              <a:t> </a:t>
            </a:r>
            <a:r>
              <a:rPr lang="hu-HU" sz="3100" dirty="0" err="1" smtClean="0"/>
              <a:t>mother</a:t>
            </a:r>
            <a:r>
              <a:rPr lang="hu-HU" sz="3100" dirty="0" smtClean="0"/>
              <a:t> </a:t>
            </a:r>
            <a:r>
              <a:rPr lang="hu-HU" sz="3100" dirty="0" err="1" smtClean="0"/>
              <a:t>asked</a:t>
            </a:r>
            <a:r>
              <a:rPr lang="hu-HU" sz="3100" dirty="0" smtClean="0"/>
              <a:t> </a:t>
            </a:r>
            <a:r>
              <a:rPr lang="hu-HU" sz="3100" dirty="0" err="1" smtClean="0"/>
              <a:t>him</a:t>
            </a:r>
            <a:r>
              <a:rPr lang="hu-HU" sz="3100" dirty="0" smtClean="0"/>
              <a:t> </a:t>
            </a:r>
            <a:r>
              <a:rPr lang="hu-HU" sz="3100" dirty="0" err="1" smtClean="0"/>
              <a:t>to</a:t>
            </a:r>
            <a:r>
              <a:rPr lang="hu-HU" sz="3100" dirty="0" smtClean="0"/>
              <a:t> </a:t>
            </a:r>
            <a:r>
              <a:rPr lang="hu-HU" sz="3100" dirty="0" err="1" smtClean="0"/>
              <a:t>stay</a:t>
            </a:r>
            <a:r>
              <a:rPr lang="hu-HU" sz="3100" dirty="0" smtClean="0"/>
              <a:t>. </a:t>
            </a:r>
            <a:r>
              <a:rPr lang="hu-HU" sz="3100" dirty="0" err="1" smtClean="0"/>
              <a:t>Then</a:t>
            </a:r>
            <a:r>
              <a:rPr lang="hu-HU" sz="3100" dirty="0" smtClean="0"/>
              <a:t> he </a:t>
            </a:r>
            <a:r>
              <a:rPr lang="hu-HU" sz="3100" dirty="0" err="1" smtClean="0"/>
              <a:t>arrived</a:t>
            </a:r>
            <a:r>
              <a:rPr lang="hu-HU" sz="3100" dirty="0" smtClean="0"/>
              <a:t> </a:t>
            </a:r>
            <a:r>
              <a:rPr lang="hu-HU" sz="3100" dirty="0" err="1" smtClean="0"/>
              <a:t>to</a:t>
            </a:r>
            <a:r>
              <a:rPr lang="hu-HU" sz="3100" dirty="0" smtClean="0"/>
              <a:t> </a:t>
            </a:r>
            <a:r>
              <a:rPr lang="hu-HU" sz="3100" dirty="0" err="1" smtClean="0"/>
              <a:t>the</a:t>
            </a:r>
            <a:r>
              <a:rPr lang="hu-HU" sz="3100" dirty="0" smtClean="0"/>
              <a:t> </a:t>
            </a:r>
            <a:r>
              <a:rPr lang="hu-HU" sz="3100" dirty="0" err="1" smtClean="0"/>
              <a:t>sky</a:t>
            </a:r>
            <a:r>
              <a:rPr lang="hu-HU" sz="3100" dirty="0" smtClean="0"/>
              <a:t> and he </a:t>
            </a:r>
            <a:r>
              <a:rPr lang="hu-HU" sz="3100" dirty="0" err="1" smtClean="0"/>
              <a:t>found</a:t>
            </a:r>
            <a:r>
              <a:rPr lang="hu-HU" sz="3100" dirty="0" smtClean="0"/>
              <a:t> a </a:t>
            </a:r>
            <a:r>
              <a:rPr lang="hu-HU" sz="3100" dirty="0" err="1" smtClean="0"/>
              <a:t>hole</a:t>
            </a:r>
            <a:r>
              <a:rPr lang="hu-HU" sz="3100" dirty="0" smtClean="0"/>
              <a:t> </a:t>
            </a:r>
            <a:r>
              <a:rPr lang="hu-HU" sz="3100" dirty="0" err="1" smtClean="0"/>
              <a:t>there</a:t>
            </a:r>
            <a:r>
              <a:rPr lang="hu-HU" sz="3100" dirty="0" smtClean="0"/>
              <a:t>. He </a:t>
            </a:r>
            <a:r>
              <a:rPr lang="hu-HU" sz="3100" dirty="0" err="1" smtClean="0"/>
              <a:t>went</a:t>
            </a:r>
            <a:r>
              <a:rPr lang="hu-HU" sz="3100" dirty="0" smtClean="0"/>
              <a:t> </a:t>
            </a:r>
            <a:r>
              <a:rPr lang="hu-HU" sz="3100" dirty="0" err="1" smtClean="0"/>
              <a:t>inside</a:t>
            </a:r>
            <a:r>
              <a:rPr lang="hu-HU" sz="3100" dirty="0" smtClean="0"/>
              <a:t> </a:t>
            </a:r>
            <a:r>
              <a:rPr lang="hu-HU" sz="3100" dirty="0" err="1" smtClean="0"/>
              <a:t>the</a:t>
            </a:r>
            <a:r>
              <a:rPr lang="hu-HU" sz="3100" dirty="0" smtClean="0"/>
              <a:t> </a:t>
            </a:r>
            <a:r>
              <a:rPr lang="hu-HU" sz="3100" dirty="0" err="1" smtClean="0"/>
              <a:t>hole</a:t>
            </a:r>
            <a:r>
              <a:rPr lang="hu-HU" sz="3100" dirty="0" smtClean="0"/>
              <a:t>. </a:t>
            </a:r>
            <a:endParaRPr lang="hu-HU" sz="3100" dirty="0"/>
          </a:p>
        </p:txBody>
      </p:sp>
      <p:pic>
        <p:nvPicPr>
          <p:cNvPr id="5" name="Tartalom helye 4" descr="dzsekk006.jpg"/>
          <p:cNvPicPr>
            <a:picLocks noGrp="1" noChangeAspect="1"/>
          </p:cNvPicPr>
          <p:nvPr>
            <p:ph idx="1"/>
          </p:nvPr>
        </p:nvPicPr>
        <p:blipFill>
          <a:blip r:embed="rId2" cstate="print"/>
          <a:stretch>
            <a:fillRect/>
          </a:stretch>
        </p:blipFill>
        <p:spPr>
          <a:xfrm rot="13609433">
            <a:off x="3922439" y="2565156"/>
            <a:ext cx="3563749" cy="3818302"/>
          </a:xfrm>
        </p:spPr>
      </p:pic>
    </p:spTree>
    <p:extLst>
      <p:ext uri="{BB962C8B-B14F-4D97-AF65-F5344CB8AC3E}">
        <p14:creationId xmlns:p14="http://schemas.microsoft.com/office/powerpoint/2010/main" val="19389910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2200" dirty="0" smtClean="0"/>
              <a:t>He </a:t>
            </a:r>
            <a:r>
              <a:rPr lang="hu-HU" sz="2200" dirty="0" err="1" smtClean="0"/>
              <a:t>found</a:t>
            </a:r>
            <a:r>
              <a:rPr lang="hu-HU" sz="2200" dirty="0" smtClean="0"/>
              <a:t> </a:t>
            </a:r>
            <a:r>
              <a:rPr lang="hu-HU" sz="2200" dirty="0" err="1" smtClean="0"/>
              <a:t>there</a:t>
            </a:r>
            <a:r>
              <a:rPr lang="hu-HU" sz="2200" dirty="0" smtClean="0"/>
              <a:t> a </a:t>
            </a:r>
            <a:r>
              <a:rPr lang="hu-HU" sz="2200" dirty="0" err="1" smtClean="0"/>
              <a:t>woman</a:t>
            </a:r>
            <a:r>
              <a:rPr lang="hu-HU" sz="2200" dirty="0" smtClean="0"/>
              <a:t>. </a:t>
            </a:r>
            <a:r>
              <a:rPr lang="hu-HU" sz="2200" dirty="0" err="1" smtClean="0"/>
              <a:t>She</a:t>
            </a:r>
            <a:r>
              <a:rPr lang="hu-HU" sz="2200" dirty="0" smtClean="0"/>
              <a:t> </a:t>
            </a:r>
            <a:r>
              <a:rPr lang="hu-HU" sz="2200" dirty="0" err="1" smtClean="0"/>
              <a:t>asked</a:t>
            </a:r>
            <a:r>
              <a:rPr lang="hu-HU" sz="2200" dirty="0" smtClean="0"/>
              <a:t> </a:t>
            </a:r>
            <a:r>
              <a:rPr lang="hu-HU" sz="2200" dirty="0" err="1" smtClean="0"/>
              <a:t>him</a:t>
            </a:r>
            <a:r>
              <a:rPr lang="hu-HU" sz="2200" dirty="0" smtClean="0"/>
              <a:t>: </a:t>
            </a:r>
            <a:r>
              <a:rPr lang="hu-HU" sz="2200" dirty="0" err="1" smtClean="0"/>
              <a:t>What</a:t>
            </a:r>
            <a:r>
              <a:rPr lang="hu-HU" sz="2200" dirty="0" smtClean="0"/>
              <a:t> </a:t>
            </a:r>
            <a:r>
              <a:rPr lang="hu-HU" sz="2200" dirty="0" err="1" smtClean="0"/>
              <a:t>are</a:t>
            </a:r>
            <a:r>
              <a:rPr lang="hu-HU" sz="2200" dirty="0" smtClean="0"/>
              <a:t> </a:t>
            </a:r>
            <a:r>
              <a:rPr lang="hu-HU" sz="2200" dirty="0" err="1" smtClean="0"/>
              <a:t>you</a:t>
            </a:r>
            <a:r>
              <a:rPr lang="hu-HU" sz="2200" dirty="0" smtClean="0"/>
              <a:t> </a:t>
            </a:r>
            <a:r>
              <a:rPr lang="hu-HU" sz="2200" dirty="0" err="1" smtClean="0"/>
              <a:t>doing</a:t>
            </a:r>
            <a:r>
              <a:rPr lang="hu-HU" sz="2200" dirty="0" smtClean="0"/>
              <a:t> here </a:t>
            </a:r>
            <a:r>
              <a:rPr lang="hu-HU" sz="2200" dirty="0" err="1" smtClean="0"/>
              <a:t>you</a:t>
            </a:r>
            <a:r>
              <a:rPr lang="hu-HU" sz="2200" dirty="0" smtClean="0"/>
              <a:t> </a:t>
            </a:r>
            <a:r>
              <a:rPr lang="hu-HU" sz="2200" dirty="0" err="1" smtClean="0"/>
              <a:t>little</a:t>
            </a:r>
            <a:r>
              <a:rPr lang="hu-HU" sz="2200" dirty="0" smtClean="0"/>
              <a:t> boy? </a:t>
            </a:r>
            <a:r>
              <a:rPr lang="hu-HU" sz="2200" dirty="0" err="1" smtClean="0"/>
              <a:t>My</a:t>
            </a:r>
            <a:r>
              <a:rPr lang="hu-HU" sz="2200" dirty="0" smtClean="0"/>
              <a:t> </a:t>
            </a:r>
            <a:r>
              <a:rPr lang="hu-HU" sz="2200" dirty="0" err="1" smtClean="0"/>
              <a:t>husband</a:t>
            </a:r>
            <a:r>
              <a:rPr lang="hu-HU" sz="2200" dirty="0" smtClean="0"/>
              <a:t> is </a:t>
            </a:r>
            <a:r>
              <a:rPr lang="hu-HU" sz="2200" dirty="0" err="1" smtClean="0"/>
              <a:t>the</a:t>
            </a:r>
            <a:r>
              <a:rPr lang="hu-HU" sz="2200" dirty="0" smtClean="0"/>
              <a:t> </a:t>
            </a:r>
            <a:r>
              <a:rPr lang="hu-HU" sz="2200" dirty="0" err="1" smtClean="0"/>
              <a:t>giant</a:t>
            </a:r>
            <a:r>
              <a:rPr lang="hu-HU" sz="2200" dirty="0" smtClean="0"/>
              <a:t>! </a:t>
            </a:r>
            <a:r>
              <a:rPr lang="hu-HU" sz="2200" dirty="0" err="1" smtClean="0"/>
              <a:t>If</a:t>
            </a:r>
            <a:r>
              <a:rPr lang="hu-HU" sz="2200" dirty="0" smtClean="0"/>
              <a:t> he </a:t>
            </a:r>
            <a:r>
              <a:rPr lang="hu-HU" sz="2200" dirty="0" err="1" smtClean="0"/>
              <a:t>sees</a:t>
            </a:r>
            <a:r>
              <a:rPr lang="hu-HU" sz="2200" dirty="0" smtClean="0"/>
              <a:t> </a:t>
            </a:r>
            <a:r>
              <a:rPr lang="hu-HU" sz="2200" dirty="0" err="1" smtClean="0"/>
              <a:t>you</a:t>
            </a:r>
            <a:r>
              <a:rPr lang="hu-HU" sz="2200" dirty="0" smtClean="0"/>
              <a:t>, </a:t>
            </a:r>
            <a:r>
              <a:rPr lang="hu-HU" sz="2200" dirty="0" err="1" smtClean="0"/>
              <a:t>he’ll</a:t>
            </a:r>
            <a:r>
              <a:rPr lang="hu-HU" sz="2200" dirty="0" smtClean="0"/>
              <a:t> </a:t>
            </a:r>
            <a:r>
              <a:rPr lang="hu-HU" sz="2200" dirty="0" err="1" smtClean="0"/>
              <a:t>immediately</a:t>
            </a:r>
            <a:r>
              <a:rPr lang="hu-HU" sz="2200" dirty="0" smtClean="0"/>
              <a:t> </a:t>
            </a:r>
            <a:r>
              <a:rPr lang="hu-HU" sz="2200" dirty="0" err="1" smtClean="0"/>
              <a:t>eats</a:t>
            </a:r>
            <a:r>
              <a:rPr lang="hu-HU" sz="2200" dirty="0" smtClean="0"/>
              <a:t> </a:t>
            </a:r>
            <a:r>
              <a:rPr lang="hu-HU" sz="2200" dirty="0" err="1" smtClean="0"/>
              <a:t>you</a:t>
            </a:r>
            <a:r>
              <a:rPr lang="hu-HU" sz="2200" dirty="0" smtClean="0"/>
              <a:t>! </a:t>
            </a:r>
            <a:r>
              <a:rPr lang="hu-HU" sz="2200" dirty="0" err="1" smtClean="0"/>
              <a:t>She</a:t>
            </a:r>
            <a:r>
              <a:rPr lang="hu-HU" sz="2200" dirty="0" smtClean="0"/>
              <a:t> </a:t>
            </a:r>
            <a:r>
              <a:rPr lang="hu-HU" sz="2200" dirty="0" err="1" smtClean="0"/>
              <a:t>asked</a:t>
            </a:r>
            <a:r>
              <a:rPr lang="hu-HU" sz="2200" dirty="0" smtClean="0"/>
              <a:t> Jack </a:t>
            </a:r>
            <a:r>
              <a:rPr lang="hu-HU" sz="2200" dirty="0" err="1" smtClean="0"/>
              <a:t>to</a:t>
            </a:r>
            <a:r>
              <a:rPr lang="hu-HU" sz="2200" dirty="0" smtClean="0"/>
              <a:t> </a:t>
            </a:r>
            <a:r>
              <a:rPr lang="hu-HU" sz="2200" dirty="0" err="1" smtClean="0"/>
              <a:t>hide</a:t>
            </a:r>
            <a:r>
              <a:rPr lang="hu-HU" sz="2200" dirty="0" smtClean="0"/>
              <a:t> </a:t>
            </a:r>
            <a:r>
              <a:rPr lang="hu-HU" sz="2200" dirty="0" err="1" smtClean="0"/>
              <a:t>under</a:t>
            </a:r>
            <a:r>
              <a:rPr lang="hu-HU" sz="2200" dirty="0" smtClean="0"/>
              <a:t> </a:t>
            </a:r>
            <a:r>
              <a:rPr lang="hu-HU" sz="2200" dirty="0" err="1" smtClean="0"/>
              <a:t>the</a:t>
            </a:r>
            <a:r>
              <a:rPr lang="hu-HU" sz="2200" dirty="0" smtClean="0"/>
              <a:t> </a:t>
            </a:r>
            <a:r>
              <a:rPr lang="hu-HU" sz="2200" dirty="0" err="1" smtClean="0"/>
              <a:t>bed</a:t>
            </a:r>
            <a:r>
              <a:rPr lang="hu-HU" sz="2200" dirty="0" smtClean="0"/>
              <a:t> </a:t>
            </a:r>
            <a:r>
              <a:rPr lang="hu-HU" sz="2200" dirty="0" err="1" smtClean="0"/>
              <a:t>but</a:t>
            </a:r>
            <a:r>
              <a:rPr lang="hu-HU" sz="2200" dirty="0" smtClean="0"/>
              <a:t> </a:t>
            </a:r>
            <a:r>
              <a:rPr lang="hu-HU" sz="2200" dirty="0" err="1" smtClean="0"/>
              <a:t>first</a:t>
            </a:r>
            <a:r>
              <a:rPr lang="hu-HU" sz="2200" dirty="0" smtClean="0"/>
              <a:t>, </a:t>
            </a:r>
            <a:r>
              <a:rPr lang="hu-HU" sz="2200" dirty="0" err="1" smtClean="0"/>
              <a:t>she</a:t>
            </a:r>
            <a:r>
              <a:rPr lang="hu-HU" sz="2200" dirty="0" smtClean="0"/>
              <a:t> </a:t>
            </a:r>
            <a:r>
              <a:rPr lang="hu-HU" sz="2200" dirty="0" err="1" smtClean="0"/>
              <a:t>gave</a:t>
            </a:r>
            <a:r>
              <a:rPr lang="hu-HU" sz="2200" dirty="0" smtClean="0"/>
              <a:t> </a:t>
            </a:r>
            <a:r>
              <a:rPr lang="hu-HU" sz="2200" dirty="0" err="1" smtClean="0"/>
              <a:t>him</a:t>
            </a:r>
            <a:r>
              <a:rPr lang="hu-HU" sz="2200" dirty="0" smtClean="0"/>
              <a:t> </a:t>
            </a:r>
            <a:r>
              <a:rPr lang="hu-HU" sz="2200" dirty="0" err="1" smtClean="0"/>
              <a:t>some</a:t>
            </a:r>
            <a:r>
              <a:rPr lang="hu-HU" sz="2200" dirty="0" smtClean="0"/>
              <a:t> </a:t>
            </a:r>
            <a:r>
              <a:rPr lang="hu-HU" sz="2200" dirty="0" err="1" smtClean="0"/>
              <a:t>food</a:t>
            </a:r>
            <a:r>
              <a:rPr lang="hu-HU" sz="2200" dirty="0" smtClean="0"/>
              <a:t>, </a:t>
            </a:r>
            <a:r>
              <a:rPr lang="hu-HU" sz="2200" dirty="0" err="1" smtClean="0"/>
              <a:t>coz</a:t>
            </a:r>
            <a:r>
              <a:rPr lang="hu-HU" sz="2200" dirty="0" smtClean="0"/>
              <a:t> he </a:t>
            </a:r>
            <a:r>
              <a:rPr lang="hu-HU" sz="2200" dirty="0" err="1" smtClean="0"/>
              <a:t>was</a:t>
            </a:r>
            <a:r>
              <a:rPr lang="hu-HU" sz="2200" dirty="0" smtClean="0"/>
              <a:t> </a:t>
            </a:r>
            <a:r>
              <a:rPr lang="hu-HU" sz="2200" dirty="0" err="1" smtClean="0"/>
              <a:t>very</a:t>
            </a:r>
            <a:r>
              <a:rPr lang="hu-HU" sz="2200" dirty="0" smtClean="0"/>
              <a:t> </a:t>
            </a:r>
            <a:r>
              <a:rPr lang="hu-HU" sz="2200" dirty="0" err="1" smtClean="0"/>
              <a:t>hungry</a:t>
            </a:r>
            <a:r>
              <a:rPr lang="hu-HU" sz="2200" dirty="0" smtClean="0"/>
              <a:t>. </a:t>
            </a:r>
            <a:endParaRPr lang="hu-HU" sz="2200" dirty="0"/>
          </a:p>
        </p:txBody>
      </p:sp>
      <p:pic>
        <p:nvPicPr>
          <p:cNvPr id="4" name="Tartalom helye 3" descr="dzsekk005.jpg"/>
          <p:cNvPicPr>
            <a:picLocks noGrp="1" noChangeAspect="1"/>
          </p:cNvPicPr>
          <p:nvPr>
            <p:ph idx="1"/>
          </p:nvPr>
        </p:nvPicPr>
        <p:blipFill>
          <a:blip r:embed="rId2" cstate="print"/>
          <a:stretch>
            <a:fillRect/>
          </a:stretch>
        </p:blipFill>
        <p:spPr>
          <a:xfrm rot="16200000">
            <a:off x="3086112" y="1136725"/>
            <a:ext cx="4918146" cy="5891348"/>
          </a:xfrm>
        </p:spPr>
      </p:pic>
    </p:spTree>
    <p:extLst>
      <p:ext uri="{BB962C8B-B14F-4D97-AF65-F5344CB8AC3E}">
        <p14:creationId xmlns:p14="http://schemas.microsoft.com/office/powerpoint/2010/main" val="28781681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785948" y="730885"/>
            <a:ext cx="10515600" cy="1325563"/>
          </a:xfrm>
        </p:spPr>
        <p:txBody>
          <a:bodyPr>
            <a:normAutofit fontScale="90000"/>
          </a:bodyPr>
          <a:lstStyle/>
          <a:p>
            <a:r>
              <a:rPr lang="hu-HU" sz="3100" dirty="0" smtClean="0"/>
              <a:t>The </a:t>
            </a:r>
            <a:r>
              <a:rPr lang="hu-HU" sz="3100" dirty="0" err="1" smtClean="0"/>
              <a:t>giant</a:t>
            </a:r>
            <a:r>
              <a:rPr lang="hu-HU" sz="3100" dirty="0" smtClean="0"/>
              <a:t> </a:t>
            </a:r>
            <a:r>
              <a:rPr lang="hu-HU" sz="3100" dirty="0" err="1" smtClean="0"/>
              <a:t>arrived</a:t>
            </a:r>
            <a:r>
              <a:rPr lang="hu-HU" sz="3100" dirty="0" smtClean="0"/>
              <a:t> </a:t>
            </a:r>
            <a:r>
              <a:rPr lang="hu-HU" sz="3100" dirty="0" err="1" smtClean="0"/>
              <a:t>at</a:t>
            </a:r>
            <a:r>
              <a:rPr lang="hu-HU" sz="3100" dirty="0" smtClean="0"/>
              <a:t> </a:t>
            </a:r>
            <a:r>
              <a:rPr lang="hu-HU" sz="3100" dirty="0" err="1" smtClean="0"/>
              <a:t>home</a:t>
            </a:r>
            <a:r>
              <a:rPr lang="hu-HU" sz="3100" dirty="0" smtClean="0"/>
              <a:t>, and </a:t>
            </a:r>
            <a:r>
              <a:rPr lang="hu-HU" sz="3100" dirty="0" err="1" smtClean="0"/>
              <a:t>brought</a:t>
            </a:r>
            <a:r>
              <a:rPr lang="hu-HU" sz="3100" dirty="0" smtClean="0"/>
              <a:t> a </a:t>
            </a:r>
            <a:r>
              <a:rPr lang="hu-HU" sz="3100" dirty="0" err="1" smtClean="0"/>
              <a:t>black</a:t>
            </a:r>
            <a:r>
              <a:rPr lang="hu-HU" sz="3100" dirty="0" smtClean="0"/>
              <a:t> </a:t>
            </a:r>
            <a:r>
              <a:rPr lang="hu-HU" sz="3100" dirty="0" err="1" smtClean="0"/>
              <a:t>hen</a:t>
            </a:r>
            <a:r>
              <a:rPr lang="hu-HU" sz="3100" dirty="0" smtClean="0"/>
              <a:t>. He </a:t>
            </a:r>
            <a:r>
              <a:rPr lang="hu-HU" sz="3100" dirty="0" err="1" smtClean="0"/>
              <a:t>took</a:t>
            </a:r>
            <a:r>
              <a:rPr lang="hu-HU" sz="3100" dirty="0" smtClean="0"/>
              <a:t> </a:t>
            </a:r>
            <a:r>
              <a:rPr lang="hu-HU" sz="3100" dirty="0" err="1" smtClean="0"/>
              <a:t>it</a:t>
            </a:r>
            <a:r>
              <a:rPr lang="hu-HU" sz="3100" dirty="0" smtClean="0"/>
              <a:t> </a:t>
            </a:r>
            <a:r>
              <a:rPr lang="hu-HU" sz="3100" dirty="0" err="1" smtClean="0"/>
              <a:t>on</a:t>
            </a:r>
            <a:r>
              <a:rPr lang="hu-HU" sz="3100" dirty="0" smtClean="0"/>
              <a:t> </a:t>
            </a:r>
            <a:r>
              <a:rPr lang="hu-HU" sz="3100" dirty="0" err="1" smtClean="0"/>
              <a:t>the</a:t>
            </a:r>
            <a:r>
              <a:rPr lang="hu-HU" sz="3100" dirty="0" smtClean="0"/>
              <a:t> </a:t>
            </a:r>
            <a:r>
              <a:rPr lang="hu-HU" sz="3100" dirty="0" err="1" smtClean="0"/>
              <a:t>table</a:t>
            </a:r>
            <a:r>
              <a:rPr lang="hu-HU" sz="3100" dirty="0" smtClean="0"/>
              <a:t> and </a:t>
            </a:r>
            <a:r>
              <a:rPr lang="hu-HU" sz="3100" dirty="0" err="1" smtClean="0"/>
              <a:t>said</a:t>
            </a:r>
            <a:r>
              <a:rPr lang="hu-HU" sz="3100" dirty="0" smtClean="0"/>
              <a:t>: </a:t>
            </a:r>
            <a:r>
              <a:rPr lang="hu-HU" sz="3100" dirty="0" err="1" smtClean="0"/>
              <a:t>Lay</a:t>
            </a:r>
            <a:r>
              <a:rPr lang="hu-HU" sz="3100" dirty="0" smtClean="0"/>
              <a:t> an </a:t>
            </a:r>
            <a:r>
              <a:rPr lang="hu-HU" sz="3100" dirty="0" err="1" smtClean="0"/>
              <a:t>egg</a:t>
            </a:r>
            <a:r>
              <a:rPr lang="hu-HU" sz="3100" dirty="0" smtClean="0"/>
              <a:t>! The </a:t>
            </a:r>
            <a:r>
              <a:rPr lang="hu-HU" sz="3100" dirty="0" err="1" smtClean="0"/>
              <a:t>hen</a:t>
            </a:r>
            <a:r>
              <a:rPr lang="hu-HU" sz="3100" dirty="0" smtClean="0"/>
              <a:t> </a:t>
            </a:r>
            <a:r>
              <a:rPr lang="hu-HU" sz="3100" dirty="0" err="1" smtClean="0"/>
              <a:t>laid</a:t>
            </a:r>
            <a:r>
              <a:rPr lang="hu-HU" sz="3100" dirty="0" smtClean="0"/>
              <a:t> a </a:t>
            </a:r>
            <a:r>
              <a:rPr lang="hu-HU" sz="3100" dirty="0" err="1" smtClean="0"/>
              <a:t>golden</a:t>
            </a:r>
            <a:r>
              <a:rPr lang="hu-HU" sz="3100" dirty="0" smtClean="0"/>
              <a:t> </a:t>
            </a:r>
            <a:r>
              <a:rPr lang="hu-HU" sz="3100" dirty="0" err="1" smtClean="0"/>
              <a:t>egg</a:t>
            </a:r>
            <a:r>
              <a:rPr lang="hu-HU" sz="3100" dirty="0" smtClean="0"/>
              <a:t>. </a:t>
            </a:r>
            <a:r>
              <a:rPr lang="hu-HU" sz="3100" dirty="0" err="1" smtClean="0"/>
              <a:t>Then</a:t>
            </a:r>
            <a:r>
              <a:rPr lang="hu-HU" sz="3100" dirty="0" smtClean="0"/>
              <a:t> </a:t>
            </a:r>
            <a:r>
              <a:rPr lang="hu-HU" sz="3100" dirty="0" err="1" smtClean="0"/>
              <a:t>the</a:t>
            </a:r>
            <a:r>
              <a:rPr lang="hu-HU" sz="3100" dirty="0" smtClean="0"/>
              <a:t> </a:t>
            </a:r>
            <a:r>
              <a:rPr lang="hu-HU" sz="3100" dirty="0" err="1" smtClean="0"/>
              <a:t>giant</a:t>
            </a:r>
            <a:r>
              <a:rPr lang="hu-HU" sz="3100" dirty="0" smtClean="0"/>
              <a:t> </a:t>
            </a:r>
            <a:r>
              <a:rPr lang="hu-HU" sz="3100" dirty="0" err="1" smtClean="0"/>
              <a:t>went</a:t>
            </a:r>
            <a:r>
              <a:rPr lang="hu-HU" sz="3100" dirty="0" smtClean="0"/>
              <a:t> </a:t>
            </a:r>
            <a:r>
              <a:rPr lang="hu-HU" sz="3100" dirty="0" err="1" smtClean="0"/>
              <a:t>to</a:t>
            </a:r>
            <a:r>
              <a:rPr lang="hu-HU" sz="3100" dirty="0" smtClean="0"/>
              <a:t> </a:t>
            </a:r>
            <a:r>
              <a:rPr lang="hu-HU" sz="3100" dirty="0" err="1" smtClean="0"/>
              <a:t>bed</a:t>
            </a:r>
            <a:r>
              <a:rPr lang="hu-HU" sz="3100" dirty="0" smtClean="0"/>
              <a:t>, and </a:t>
            </a:r>
            <a:r>
              <a:rPr lang="hu-HU" sz="3100" dirty="0" err="1" smtClean="0"/>
              <a:t>his</a:t>
            </a:r>
            <a:r>
              <a:rPr lang="hu-HU" sz="3100" dirty="0" smtClean="0"/>
              <a:t> </a:t>
            </a:r>
            <a:r>
              <a:rPr lang="hu-HU" sz="3100" dirty="0" err="1" smtClean="0"/>
              <a:t>wife</a:t>
            </a:r>
            <a:r>
              <a:rPr lang="hu-HU" sz="3100" dirty="0" smtClean="0"/>
              <a:t> </a:t>
            </a:r>
            <a:r>
              <a:rPr lang="hu-HU" sz="3100" dirty="0" err="1" smtClean="0"/>
              <a:t>also</a:t>
            </a:r>
            <a:r>
              <a:rPr lang="hu-HU" sz="3100" dirty="0" smtClean="0"/>
              <a:t> </a:t>
            </a:r>
            <a:r>
              <a:rPr lang="hu-HU" sz="3100" dirty="0" err="1" smtClean="0"/>
              <a:t>fell</a:t>
            </a:r>
            <a:r>
              <a:rPr lang="hu-HU" sz="3100" dirty="0" smtClean="0"/>
              <a:t> </a:t>
            </a:r>
            <a:r>
              <a:rPr lang="hu-HU" sz="3100" dirty="0" err="1" smtClean="0"/>
              <a:t>asleep</a:t>
            </a:r>
            <a:r>
              <a:rPr lang="hu-HU" sz="3100" dirty="0" smtClean="0"/>
              <a:t>. </a:t>
            </a:r>
            <a:r>
              <a:rPr lang="hu-HU" sz="3100" dirty="0" err="1" smtClean="0"/>
              <a:t>When</a:t>
            </a:r>
            <a:r>
              <a:rPr lang="hu-HU" sz="3100" dirty="0" smtClean="0"/>
              <a:t> Jack </a:t>
            </a:r>
            <a:r>
              <a:rPr lang="hu-HU" sz="3100" dirty="0" err="1" smtClean="0"/>
              <a:t>noticed</a:t>
            </a:r>
            <a:r>
              <a:rPr lang="hu-HU" sz="3100" dirty="0" smtClean="0"/>
              <a:t> </a:t>
            </a:r>
            <a:r>
              <a:rPr lang="hu-HU" sz="3100" dirty="0" err="1" smtClean="0"/>
              <a:t>that</a:t>
            </a:r>
            <a:r>
              <a:rPr lang="hu-HU" sz="3100" dirty="0" smtClean="0"/>
              <a:t>, </a:t>
            </a:r>
            <a:r>
              <a:rPr lang="hu-HU" sz="3100" dirty="0" err="1" smtClean="0"/>
              <a:t>took</a:t>
            </a:r>
            <a:r>
              <a:rPr lang="hu-HU" sz="3100" dirty="0" smtClean="0"/>
              <a:t> </a:t>
            </a:r>
            <a:r>
              <a:rPr lang="hu-HU" sz="3100" dirty="0" err="1" smtClean="0"/>
              <a:t>the</a:t>
            </a:r>
            <a:r>
              <a:rPr lang="hu-HU" sz="3100" dirty="0" smtClean="0"/>
              <a:t> </a:t>
            </a:r>
            <a:r>
              <a:rPr lang="hu-HU" sz="3100" dirty="0" err="1" smtClean="0"/>
              <a:t>black</a:t>
            </a:r>
            <a:r>
              <a:rPr lang="hu-HU" sz="3100" dirty="0" smtClean="0"/>
              <a:t> </a:t>
            </a:r>
            <a:r>
              <a:rPr lang="hu-HU" sz="3100" dirty="0" err="1" smtClean="0"/>
              <a:t>hen</a:t>
            </a:r>
            <a:r>
              <a:rPr lang="hu-HU" sz="3100" dirty="0" smtClean="0"/>
              <a:t> and </a:t>
            </a:r>
            <a:r>
              <a:rPr lang="hu-HU" sz="3100" dirty="0" err="1" smtClean="0"/>
              <a:t>ran</a:t>
            </a:r>
            <a:r>
              <a:rPr lang="hu-HU" sz="3100" dirty="0" smtClean="0"/>
              <a:t> out of </a:t>
            </a:r>
            <a:r>
              <a:rPr lang="hu-HU" sz="3100" dirty="0" err="1" smtClean="0"/>
              <a:t>the</a:t>
            </a:r>
            <a:r>
              <a:rPr lang="hu-HU" sz="3100" dirty="0" smtClean="0"/>
              <a:t> house.</a:t>
            </a:r>
            <a:r>
              <a:rPr lang="hu-HU" sz="3100" dirty="0"/>
              <a:t/>
            </a:r>
            <a:br>
              <a:rPr lang="hu-HU" sz="3100" dirty="0"/>
            </a:br>
            <a:r>
              <a:rPr lang="hu-HU" dirty="0"/>
              <a:t> </a:t>
            </a:r>
            <a:br>
              <a:rPr lang="hu-HU" dirty="0"/>
            </a:br>
            <a:endParaRPr lang="hu-HU" dirty="0"/>
          </a:p>
        </p:txBody>
      </p:sp>
      <p:pic>
        <p:nvPicPr>
          <p:cNvPr id="5" name="Tartalom helye 4" descr="dzsekk001.jpg"/>
          <p:cNvPicPr>
            <a:picLocks noGrp="1" noChangeAspect="1"/>
          </p:cNvPicPr>
          <p:nvPr>
            <p:ph idx="1"/>
          </p:nvPr>
        </p:nvPicPr>
        <p:blipFill>
          <a:blip r:embed="rId2" cstate="print"/>
          <a:stretch>
            <a:fillRect/>
          </a:stretch>
        </p:blipFill>
        <p:spPr>
          <a:xfrm rot="16200000">
            <a:off x="3800924" y="906607"/>
            <a:ext cx="4869017" cy="6485128"/>
          </a:xfrm>
        </p:spPr>
      </p:pic>
    </p:spTree>
    <p:extLst>
      <p:ext uri="{BB962C8B-B14F-4D97-AF65-F5344CB8AC3E}">
        <p14:creationId xmlns:p14="http://schemas.microsoft.com/office/powerpoint/2010/main" val="41684125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sz="2800" dirty="0" err="1" smtClean="0"/>
              <a:t>Once</a:t>
            </a:r>
            <a:r>
              <a:rPr lang="hu-HU" sz="2800" dirty="0" smtClean="0"/>
              <a:t> he </a:t>
            </a:r>
            <a:r>
              <a:rPr lang="hu-HU" sz="2800" dirty="0" err="1" smtClean="0"/>
              <a:t>looked</a:t>
            </a:r>
            <a:r>
              <a:rPr lang="hu-HU" sz="2800" dirty="0" smtClean="0"/>
              <a:t> back </a:t>
            </a:r>
            <a:r>
              <a:rPr lang="hu-HU" sz="2800" dirty="0" err="1" smtClean="0"/>
              <a:t>wheter</a:t>
            </a:r>
            <a:r>
              <a:rPr lang="hu-HU" sz="2800" dirty="0" smtClean="0"/>
              <a:t> </a:t>
            </a:r>
            <a:r>
              <a:rPr lang="hu-HU" sz="2800" dirty="0" err="1" smtClean="0"/>
              <a:t>the</a:t>
            </a:r>
            <a:r>
              <a:rPr lang="hu-HU" sz="2800" dirty="0" smtClean="0"/>
              <a:t> </a:t>
            </a:r>
            <a:r>
              <a:rPr lang="hu-HU" sz="2800" dirty="0" err="1" smtClean="0"/>
              <a:t>giant</a:t>
            </a:r>
            <a:r>
              <a:rPr lang="hu-HU" sz="2800" dirty="0" smtClean="0"/>
              <a:t> is </a:t>
            </a:r>
            <a:r>
              <a:rPr lang="hu-HU" sz="2800" dirty="0" err="1" smtClean="0"/>
              <a:t>following</a:t>
            </a:r>
            <a:r>
              <a:rPr lang="hu-HU" sz="2800" dirty="0" smtClean="0"/>
              <a:t> </a:t>
            </a:r>
            <a:r>
              <a:rPr lang="hu-HU" sz="2800" dirty="0" err="1" smtClean="0"/>
              <a:t>him</a:t>
            </a:r>
            <a:r>
              <a:rPr lang="hu-HU" sz="2800" dirty="0" smtClean="0"/>
              <a:t> </a:t>
            </a:r>
            <a:r>
              <a:rPr lang="hu-HU" sz="2800" dirty="0" err="1" smtClean="0"/>
              <a:t>or</a:t>
            </a:r>
            <a:r>
              <a:rPr lang="hu-HU" sz="2800" dirty="0" smtClean="0"/>
              <a:t> </a:t>
            </a:r>
            <a:r>
              <a:rPr lang="hu-HU" sz="2800" dirty="0" err="1" smtClean="0"/>
              <a:t>not</a:t>
            </a:r>
            <a:r>
              <a:rPr lang="hu-HU" sz="2800" dirty="0" smtClean="0"/>
              <a:t>. He </a:t>
            </a:r>
            <a:r>
              <a:rPr lang="hu-HU" sz="2800" dirty="0" err="1" smtClean="0"/>
              <a:t>was</a:t>
            </a:r>
            <a:r>
              <a:rPr lang="hu-HU" sz="2800" dirty="0" smtClean="0"/>
              <a:t> </a:t>
            </a:r>
            <a:r>
              <a:rPr lang="hu-HU" sz="2800" dirty="0" err="1" smtClean="0"/>
              <a:t>scared</a:t>
            </a:r>
            <a:r>
              <a:rPr lang="hu-HU" sz="2800" dirty="0" smtClean="0"/>
              <a:t> </a:t>
            </a:r>
            <a:r>
              <a:rPr lang="hu-HU" sz="2800" dirty="0" err="1" smtClean="0"/>
              <a:t>to</a:t>
            </a:r>
            <a:r>
              <a:rPr lang="hu-HU" sz="2800" dirty="0" smtClean="0"/>
              <a:t> </a:t>
            </a:r>
            <a:r>
              <a:rPr lang="hu-HU" sz="2800" dirty="0" err="1" smtClean="0"/>
              <a:t>death</a:t>
            </a:r>
            <a:r>
              <a:rPr lang="hu-HU" sz="2800" dirty="0" smtClean="0"/>
              <a:t> </a:t>
            </a:r>
            <a:r>
              <a:rPr lang="hu-HU" sz="2800" dirty="0" err="1" smtClean="0"/>
              <a:t>because</a:t>
            </a:r>
            <a:r>
              <a:rPr lang="hu-HU" sz="2800" dirty="0" smtClean="0"/>
              <a:t> </a:t>
            </a:r>
            <a:r>
              <a:rPr lang="hu-HU" sz="2800" dirty="0" err="1" smtClean="0"/>
              <a:t>the</a:t>
            </a:r>
            <a:r>
              <a:rPr lang="hu-HU" sz="2800" dirty="0" smtClean="0"/>
              <a:t> </a:t>
            </a:r>
            <a:r>
              <a:rPr lang="hu-HU" sz="2800" dirty="0" err="1" smtClean="0"/>
              <a:t>giant</a:t>
            </a:r>
            <a:r>
              <a:rPr lang="hu-HU" sz="2800" dirty="0" smtClean="0"/>
              <a:t> </a:t>
            </a:r>
            <a:r>
              <a:rPr lang="hu-HU" sz="2800" dirty="0" err="1" smtClean="0"/>
              <a:t>was</a:t>
            </a:r>
            <a:r>
              <a:rPr lang="hu-HU" sz="2800" dirty="0" smtClean="0"/>
              <a:t> right </a:t>
            </a:r>
            <a:r>
              <a:rPr lang="hu-HU" sz="2800" dirty="0" err="1" smtClean="0"/>
              <a:t>behind</a:t>
            </a:r>
            <a:r>
              <a:rPr lang="hu-HU" sz="2800" dirty="0" smtClean="0"/>
              <a:t> </a:t>
            </a:r>
            <a:r>
              <a:rPr lang="hu-HU" sz="2800" dirty="0" err="1" smtClean="0"/>
              <a:t>him</a:t>
            </a:r>
            <a:r>
              <a:rPr lang="hu-HU" sz="2800" dirty="0" smtClean="0"/>
              <a:t>! </a:t>
            </a:r>
            <a:r>
              <a:rPr lang="hu-HU" sz="2800" dirty="0" err="1" smtClean="0"/>
              <a:t>But</a:t>
            </a:r>
            <a:r>
              <a:rPr lang="hu-HU" sz="2800" dirty="0" smtClean="0"/>
              <a:t> Jack </a:t>
            </a:r>
            <a:r>
              <a:rPr lang="hu-HU" sz="2800" dirty="0" err="1" smtClean="0"/>
              <a:t>was</a:t>
            </a:r>
            <a:r>
              <a:rPr lang="hu-HU" sz="2800" dirty="0" smtClean="0"/>
              <a:t> </a:t>
            </a:r>
            <a:r>
              <a:rPr lang="hu-HU" sz="2800" dirty="0" err="1" smtClean="0"/>
              <a:t>quick</a:t>
            </a:r>
            <a:r>
              <a:rPr lang="hu-HU" sz="2800" dirty="0" smtClean="0"/>
              <a:t>, </a:t>
            </a:r>
            <a:r>
              <a:rPr lang="hu-HU" sz="2800" dirty="0" err="1" smtClean="0"/>
              <a:t>climbed</a:t>
            </a:r>
            <a:r>
              <a:rPr lang="hu-HU" sz="2800" dirty="0" smtClean="0"/>
              <a:t> down </a:t>
            </a:r>
            <a:r>
              <a:rPr lang="hu-HU" sz="2800" dirty="0" err="1" smtClean="0"/>
              <a:t>the</a:t>
            </a:r>
            <a:r>
              <a:rPr lang="hu-HU" sz="2800" dirty="0" smtClean="0"/>
              <a:t> </a:t>
            </a:r>
            <a:r>
              <a:rPr lang="hu-HU" sz="2800" dirty="0" err="1" smtClean="0"/>
              <a:t>beanstalk</a:t>
            </a:r>
            <a:r>
              <a:rPr lang="hu-HU" sz="2800" dirty="0" smtClean="0"/>
              <a:t>, and </a:t>
            </a:r>
            <a:r>
              <a:rPr lang="hu-HU" sz="2800" dirty="0" err="1" smtClean="0"/>
              <a:t>cut</a:t>
            </a:r>
            <a:r>
              <a:rPr lang="hu-HU" sz="2800" dirty="0" smtClean="0"/>
              <a:t> </a:t>
            </a:r>
            <a:r>
              <a:rPr lang="hu-HU" sz="2800" dirty="0" err="1" smtClean="0"/>
              <a:t>it</a:t>
            </a:r>
            <a:r>
              <a:rPr lang="hu-HU" sz="2800" dirty="0" smtClean="0"/>
              <a:t>. The </a:t>
            </a:r>
            <a:r>
              <a:rPr lang="hu-HU" sz="2800" dirty="0" err="1" smtClean="0"/>
              <a:t>giant</a:t>
            </a:r>
            <a:r>
              <a:rPr lang="hu-HU" sz="2800" dirty="0" smtClean="0"/>
              <a:t> </a:t>
            </a:r>
            <a:r>
              <a:rPr lang="hu-HU" sz="2800" dirty="0" err="1" smtClean="0"/>
              <a:t>fell</a:t>
            </a:r>
            <a:r>
              <a:rPr lang="hu-HU" sz="2800" dirty="0" smtClean="0"/>
              <a:t> down, </a:t>
            </a:r>
            <a:r>
              <a:rPr lang="hu-HU" sz="2800" dirty="0" err="1" smtClean="0"/>
              <a:t>crashed</a:t>
            </a:r>
            <a:r>
              <a:rPr lang="hu-HU" sz="2800" dirty="0" smtClean="0"/>
              <a:t> </a:t>
            </a:r>
            <a:r>
              <a:rPr lang="hu-HU" sz="2800" dirty="0" err="1" smtClean="0"/>
              <a:t>his</a:t>
            </a:r>
            <a:r>
              <a:rPr lang="hu-HU" sz="2800" dirty="0" smtClean="0"/>
              <a:t> </a:t>
            </a:r>
            <a:r>
              <a:rPr lang="hu-HU" sz="2800" dirty="0" err="1" smtClean="0"/>
              <a:t>arms</a:t>
            </a:r>
            <a:r>
              <a:rPr lang="hu-HU" sz="2800" dirty="0" smtClean="0"/>
              <a:t> and </a:t>
            </a:r>
            <a:r>
              <a:rPr lang="hu-HU" sz="2800" dirty="0" err="1" smtClean="0"/>
              <a:t>legs</a:t>
            </a:r>
            <a:r>
              <a:rPr lang="hu-HU" sz="2800" dirty="0" smtClean="0"/>
              <a:t>. </a:t>
            </a:r>
            <a:r>
              <a:rPr lang="hu-HU" sz="2800" dirty="0" err="1" smtClean="0"/>
              <a:t>Nobody</a:t>
            </a:r>
            <a:r>
              <a:rPr lang="hu-HU" sz="2800" dirty="0" smtClean="0"/>
              <a:t> </a:t>
            </a:r>
            <a:r>
              <a:rPr lang="hu-HU" sz="2800" dirty="0" err="1" smtClean="0"/>
              <a:t>need</a:t>
            </a:r>
            <a:r>
              <a:rPr lang="hu-HU" sz="2800" dirty="0" smtClean="0"/>
              <a:t> </a:t>
            </a:r>
            <a:r>
              <a:rPr lang="hu-HU" sz="2800" dirty="0" err="1" smtClean="0"/>
              <a:t>to</a:t>
            </a:r>
            <a:r>
              <a:rPr lang="hu-HU" sz="2800" dirty="0" smtClean="0"/>
              <a:t> </a:t>
            </a:r>
            <a:r>
              <a:rPr lang="hu-HU" sz="2800" dirty="0" err="1" smtClean="0"/>
              <a:t>fear</a:t>
            </a:r>
            <a:r>
              <a:rPr lang="hu-HU" sz="2800" dirty="0" smtClean="0"/>
              <a:t> </a:t>
            </a:r>
            <a:r>
              <a:rPr lang="hu-HU" sz="2800" dirty="0" err="1" smtClean="0"/>
              <a:t>from</a:t>
            </a:r>
            <a:r>
              <a:rPr lang="hu-HU" sz="2800" dirty="0" smtClean="0"/>
              <a:t> </a:t>
            </a:r>
            <a:r>
              <a:rPr lang="hu-HU" sz="2800" dirty="0" err="1" smtClean="0"/>
              <a:t>him</a:t>
            </a:r>
            <a:r>
              <a:rPr lang="hu-HU" sz="2800" dirty="0" smtClean="0"/>
              <a:t> </a:t>
            </a:r>
            <a:r>
              <a:rPr lang="hu-HU" sz="2800" dirty="0" err="1" smtClean="0"/>
              <a:t>anymore</a:t>
            </a:r>
            <a:r>
              <a:rPr lang="hu-HU" sz="2800" dirty="0" smtClean="0"/>
              <a:t>. </a:t>
            </a:r>
            <a:endParaRPr lang="hu-HU" sz="2800" dirty="0"/>
          </a:p>
        </p:txBody>
      </p:sp>
      <p:pic>
        <p:nvPicPr>
          <p:cNvPr id="5" name="Tartalom helye 4" descr="dzsekk004.jpg"/>
          <p:cNvPicPr>
            <a:picLocks noGrp="1" noChangeAspect="1"/>
          </p:cNvPicPr>
          <p:nvPr>
            <p:ph idx="1"/>
          </p:nvPr>
        </p:nvPicPr>
        <p:blipFill>
          <a:blip r:embed="rId2" cstate="print"/>
          <a:stretch>
            <a:fillRect/>
          </a:stretch>
        </p:blipFill>
        <p:spPr>
          <a:xfrm rot="16200000">
            <a:off x="3889565" y="1828133"/>
            <a:ext cx="4799374" cy="4737843"/>
          </a:xfrm>
        </p:spPr>
      </p:pic>
    </p:spTree>
    <p:extLst>
      <p:ext uri="{BB962C8B-B14F-4D97-AF65-F5344CB8AC3E}">
        <p14:creationId xmlns:p14="http://schemas.microsoft.com/office/powerpoint/2010/main" val="4375227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799011" y="652508"/>
            <a:ext cx="10515600" cy="1325563"/>
          </a:xfrm>
        </p:spPr>
        <p:txBody>
          <a:bodyPr>
            <a:normAutofit fontScale="90000"/>
          </a:bodyPr>
          <a:lstStyle/>
          <a:p>
            <a:r>
              <a:rPr lang="hu-HU" sz="2800" dirty="0" err="1" smtClean="0"/>
              <a:t>Then</a:t>
            </a:r>
            <a:r>
              <a:rPr lang="hu-HU" sz="2800" dirty="0" smtClean="0"/>
              <a:t> he </a:t>
            </a:r>
            <a:r>
              <a:rPr lang="hu-HU" sz="2800" dirty="0" err="1" smtClean="0"/>
              <a:t>went</a:t>
            </a:r>
            <a:r>
              <a:rPr lang="hu-HU" sz="2800" dirty="0" smtClean="0"/>
              <a:t> </a:t>
            </a:r>
            <a:r>
              <a:rPr lang="hu-HU" sz="2800" dirty="0" err="1" smtClean="0"/>
              <a:t>to</a:t>
            </a:r>
            <a:r>
              <a:rPr lang="hu-HU" sz="2800" dirty="0" smtClean="0"/>
              <a:t> </a:t>
            </a:r>
            <a:r>
              <a:rPr lang="hu-HU" sz="2800" dirty="0" err="1" smtClean="0"/>
              <a:t>his</a:t>
            </a:r>
            <a:r>
              <a:rPr lang="hu-HU" sz="2800" dirty="0" smtClean="0"/>
              <a:t> </a:t>
            </a:r>
            <a:r>
              <a:rPr lang="hu-HU" sz="2800" dirty="0" err="1" smtClean="0"/>
              <a:t>mother</a:t>
            </a:r>
            <a:r>
              <a:rPr lang="hu-HU" sz="2800" dirty="0" smtClean="0"/>
              <a:t>, </a:t>
            </a:r>
            <a:r>
              <a:rPr lang="hu-HU" sz="2800" dirty="0" err="1" smtClean="0"/>
              <a:t>who</a:t>
            </a:r>
            <a:r>
              <a:rPr lang="hu-HU" sz="2800" dirty="0" smtClean="0"/>
              <a:t> </a:t>
            </a:r>
            <a:r>
              <a:rPr lang="hu-HU" sz="2800" dirty="0" err="1" smtClean="0"/>
              <a:t>was</a:t>
            </a:r>
            <a:r>
              <a:rPr lang="hu-HU" sz="2800" dirty="0" smtClean="0"/>
              <a:t> </a:t>
            </a:r>
            <a:r>
              <a:rPr lang="hu-HU" sz="2800" dirty="0" err="1" smtClean="0"/>
              <a:t>really</a:t>
            </a:r>
            <a:r>
              <a:rPr lang="hu-HU" sz="2800" dirty="0" smtClean="0"/>
              <a:t> </a:t>
            </a:r>
            <a:r>
              <a:rPr lang="hu-HU" sz="2800" dirty="0" err="1" smtClean="0"/>
              <a:t>sad</a:t>
            </a:r>
            <a:r>
              <a:rPr lang="hu-HU" sz="2800" dirty="0" smtClean="0"/>
              <a:t> and </a:t>
            </a:r>
            <a:r>
              <a:rPr lang="hu-HU" sz="2800" dirty="0" err="1" smtClean="0"/>
              <a:t>worried</a:t>
            </a:r>
            <a:r>
              <a:rPr lang="hu-HU" sz="2800" dirty="0" smtClean="0"/>
              <a:t> </a:t>
            </a:r>
            <a:r>
              <a:rPr lang="hu-HU" sz="2800" dirty="0" err="1" smtClean="0"/>
              <a:t>about</a:t>
            </a:r>
            <a:r>
              <a:rPr lang="hu-HU" sz="2800" dirty="0" smtClean="0"/>
              <a:t> Jack. </a:t>
            </a:r>
            <a:br>
              <a:rPr lang="hu-HU" sz="2800" dirty="0" smtClean="0"/>
            </a:br>
            <a:r>
              <a:rPr lang="hu-HU" sz="2800" dirty="0" smtClean="0"/>
              <a:t>‘</a:t>
            </a:r>
            <a:r>
              <a:rPr lang="hu-HU" sz="2800" dirty="0" err="1" smtClean="0"/>
              <a:t>You</a:t>
            </a:r>
            <a:r>
              <a:rPr lang="hu-HU" sz="2800" dirty="0" smtClean="0"/>
              <a:t> </a:t>
            </a:r>
            <a:r>
              <a:rPr lang="hu-HU" sz="2800" dirty="0" err="1" smtClean="0"/>
              <a:t>don’t</a:t>
            </a:r>
            <a:r>
              <a:rPr lang="hu-HU" sz="2800" dirty="0" smtClean="0"/>
              <a:t> </a:t>
            </a:r>
            <a:r>
              <a:rPr lang="hu-HU" sz="2800" dirty="0" err="1" smtClean="0"/>
              <a:t>have</a:t>
            </a:r>
            <a:r>
              <a:rPr lang="hu-HU" sz="2800" dirty="0" smtClean="0"/>
              <a:t> </a:t>
            </a:r>
            <a:r>
              <a:rPr lang="hu-HU" sz="2800" dirty="0" err="1" smtClean="0"/>
              <a:t>to</a:t>
            </a:r>
            <a:r>
              <a:rPr lang="hu-HU" sz="2800" dirty="0" smtClean="0"/>
              <a:t> </a:t>
            </a:r>
            <a:r>
              <a:rPr lang="hu-HU" sz="2800" dirty="0" err="1" smtClean="0"/>
              <a:t>worry</a:t>
            </a:r>
            <a:r>
              <a:rPr lang="hu-HU" sz="2800" dirty="0" smtClean="0"/>
              <a:t> </a:t>
            </a:r>
            <a:r>
              <a:rPr lang="hu-HU" sz="2800" dirty="0" err="1" smtClean="0"/>
              <a:t>mother</a:t>
            </a:r>
            <a:r>
              <a:rPr lang="hu-HU" sz="2800" dirty="0" smtClean="0"/>
              <a:t>! </a:t>
            </a:r>
            <a:r>
              <a:rPr lang="hu-HU" sz="2800" dirty="0" err="1" smtClean="0"/>
              <a:t>We</a:t>
            </a:r>
            <a:r>
              <a:rPr lang="hu-HU" sz="2800" dirty="0" smtClean="0"/>
              <a:t> </a:t>
            </a:r>
            <a:r>
              <a:rPr lang="hu-HU" sz="2800" dirty="0" err="1" smtClean="0"/>
              <a:t>have</a:t>
            </a:r>
            <a:r>
              <a:rPr lang="hu-HU" sz="2800" dirty="0" smtClean="0"/>
              <a:t> </a:t>
            </a:r>
            <a:r>
              <a:rPr lang="hu-HU" sz="2800" dirty="0" err="1" smtClean="0"/>
              <a:t>enough</a:t>
            </a:r>
            <a:r>
              <a:rPr lang="hu-HU" sz="2800" dirty="0" smtClean="0"/>
              <a:t> </a:t>
            </a:r>
            <a:r>
              <a:rPr lang="hu-HU" sz="2800" dirty="0" err="1" smtClean="0"/>
              <a:t>food</a:t>
            </a:r>
            <a:r>
              <a:rPr lang="hu-HU" sz="2800" dirty="0" smtClean="0"/>
              <a:t> </a:t>
            </a:r>
            <a:r>
              <a:rPr lang="hu-HU" sz="2800" dirty="0" err="1" smtClean="0"/>
              <a:t>now</a:t>
            </a:r>
            <a:r>
              <a:rPr lang="hu-HU" sz="2800" dirty="0" smtClean="0"/>
              <a:t>, and </a:t>
            </a:r>
            <a:r>
              <a:rPr lang="hu-HU" sz="2800" dirty="0" err="1" smtClean="0"/>
              <a:t>we’ll</a:t>
            </a:r>
            <a:r>
              <a:rPr lang="hu-HU" sz="2800" dirty="0" smtClean="0"/>
              <a:t> be </a:t>
            </a:r>
            <a:r>
              <a:rPr lang="hu-HU" sz="2800" dirty="0" err="1" smtClean="0"/>
              <a:t>rich</a:t>
            </a:r>
            <a:r>
              <a:rPr lang="hu-HU" sz="2800" dirty="0" smtClean="0"/>
              <a:t>.’</a:t>
            </a:r>
            <a:br>
              <a:rPr lang="hu-HU" sz="2800" dirty="0" smtClean="0"/>
            </a:br>
            <a:r>
              <a:rPr lang="hu-HU" sz="2800" dirty="0" smtClean="0"/>
              <a:t>‘</a:t>
            </a:r>
            <a:r>
              <a:rPr lang="hu-HU" sz="2800" dirty="0" err="1" smtClean="0"/>
              <a:t>From</a:t>
            </a:r>
            <a:r>
              <a:rPr lang="hu-HU" sz="2800" dirty="0" smtClean="0"/>
              <a:t> </a:t>
            </a:r>
            <a:r>
              <a:rPr lang="hu-HU" sz="2800" dirty="0" err="1" smtClean="0"/>
              <a:t>where</a:t>
            </a:r>
            <a:r>
              <a:rPr lang="hu-HU" sz="2800" dirty="0" smtClean="0"/>
              <a:t>? </a:t>
            </a:r>
            <a:r>
              <a:rPr lang="hu-HU" sz="2800" dirty="0" err="1" smtClean="0"/>
              <a:t>Our</a:t>
            </a:r>
            <a:r>
              <a:rPr lang="hu-HU" sz="2800" dirty="0" smtClean="0"/>
              <a:t> </a:t>
            </a:r>
            <a:r>
              <a:rPr lang="hu-HU" sz="2800" dirty="0" err="1" smtClean="0"/>
              <a:t>only</a:t>
            </a:r>
            <a:r>
              <a:rPr lang="hu-HU" sz="2800" dirty="0" smtClean="0"/>
              <a:t> </a:t>
            </a:r>
            <a:r>
              <a:rPr lang="hu-HU" sz="2800" dirty="0" err="1" smtClean="0"/>
              <a:t>property</a:t>
            </a:r>
            <a:r>
              <a:rPr lang="hu-HU" sz="2800" dirty="0" smtClean="0"/>
              <a:t> </a:t>
            </a:r>
            <a:r>
              <a:rPr lang="hu-HU" sz="2800" dirty="0" err="1" smtClean="0"/>
              <a:t>was</a:t>
            </a:r>
            <a:r>
              <a:rPr lang="hu-HU" sz="2800" dirty="0" smtClean="0"/>
              <a:t> </a:t>
            </a:r>
            <a:r>
              <a:rPr lang="hu-HU" sz="2800" dirty="0" err="1" smtClean="0"/>
              <a:t>the</a:t>
            </a:r>
            <a:r>
              <a:rPr lang="hu-HU" sz="2800" dirty="0" smtClean="0"/>
              <a:t> </a:t>
            </a:r>
            <a:r>
              <a:rPr lang="hu-HU" sz="2800" dirty="0" err="1" smtClean="0"/>
              <a:t>little</a:t>
            </a:r>
            <a:r>
              <a:rPr lang="hu-HU" sz="2800" dirty="0" smtClean="0"/>
              <a:t> </a:t>
            </a:r>
            <a:r>
              <a:rPr lang="hu-HU" sz="2800" dirty="0" err="1" smtClean="0"/>
              <a:t>cow</a:t>
            </a:r>
            <a:r>
              <a:rPr lang="hu-HU" sz="2800" dirty="0" smtClean="0"/>
              <a:t>.’</a:t>
            </a:r>
            <a:br>
              <a:rPr lang="hu-HU" sz="2800" dirty="0" smtClean="0"/>
            </a:br>
            <a:r>
              <a:rPr lang="hu-HU" sz="2800" dirty="0" smtClean="0"/>
              <a:t> </a:t>
            </a:r>
            <a:r>
              <a:rPr lang="hu-HU" sz="2800" dirty="0" err="1" smtClean="0"/>
              <a:t>Then</a:t>
            </a:r>
            <a:r>
              <a:rPr lang="hu-HU" sz="2800" dirty="0" smtClean="0"/>
              <a:t> he </a:t>
            </a:r>
            <a:r>
              <a:rPr lang="hu-HU" sz="2800" dirty="0" err="1" smtClean="0"/>
              <a:t>went</a:t>
            </a:r>
            <a:r>
              <a:rPr lang="hu-HU" sz="2800" dirty="0" smtClean="0"/>
              <a:t> in </a:t>
            </a:r>
            <a:r>
              <a:rPr lang="hu-HU" sz="2800" dirty="0" err="1" smtClean="0"/>
              <a:t>to</a:t>
            </a:r>
            <a:r>
              <a:rPr lang="hu-HU" sz="2800" dirty="0" smtClean="0"/>
              <a:t> </a:t>
            </a:r>
            <a:r>
              <a:rPr lang="hu-HU" sz="2800" dirty="0" err="1" smtClean="0"/>
              <a:t>the</a:t>
            </a:r>
            <a:r>
              <a:rPr lang="hu-HU" sz="2800" dirty="0" smtClean="0"/>
              <a:t> house, </a:t>
            </a:r>
            <a:r>
              <a:rPr lang="hu-HU" sz="2800" dirty="0" err="1" smtClean="0"/>
              <a:t>took</a:t>
            </a:r>
            <a:r>
              <a:rPr lang="hu-HU" sz="2800" dirty="0" smtClean="0"/>
              <a:t> </a:t>
            </a:r>
            <a:r>
              <a:rPr lang="hu-HU" sz="2800" dirty="0" err="1" smtClean="0"/>
              <a:t>the</a:t>
            </a:r>
            <a:r>
              <a:rPr lang="hu-HU" sz="2800" dirty="0" smtClean="0"/>
              <a:t> </a:t>
            </a:r>
            <a:r>
              <a:rPr lang="hu-HU" sz="2800" dirty="0" err="1" smtClean="0"/>
              <a:t>hen</a:t>
            </a:r>
            <a:r>
              <a:rPr lang="hu-HU" sz="2800" dirty="0" smtClean="0"/>
              <a:t> </a:t>
            </a:r>
            <a:r>
              <a:rPr lang="hu-HU" sz="2800" dirty="0" err="1" smtClean="0"/>
              <a:t>on</a:t>
            </a:r>
            <a:r>
              <a:rPr lang="hu-HU" sz="2800" dirty="0" smtClean="0"/>
              <a:t> </a:t>
            </a:r>
            <a:r>
              <a:rPr lang="hu-HU" sz="2800" dirty="0" err="1" smtClean="0"/>
              <a:t>the</a:t>
            </a:r>
            <a:r>
              <a:rPr lang="hu-HU" sz="2800" dirty="0" smtClean="0"/>
              <a:t> </a:t>
            </a:r>
            <a:r>
              <a:rPr lang="hu-HU" sz="2800" dirty="0" err="1" smtClean="0"/>
              <a:t>table</a:t>
            </a:r>
            <a:r>
              <a:rPr lang="hu-HU" sz="2800" dirty="0" smtClean="0"/>
              <a:t> and </a:t>
            </a:r>
            <a:r>
              <a:rPr lang="hu-HU" sz="2800" dirty="0" err="1" smtClean="0"/>
              <a:t>said</a:t>
            </a:r>
            <a:r>
              <a:rPr lang="hu-HU" sz="2800" dirty="0" smtClean="0"/>
              <a:t>: ‘</a:t>
            </a:r>
            <a:r>
              <a:rPr lang="hu-HU" sz="2800" dirty="0" err="1" smtClean="0"/>
              <a:t>Lay</a:t>
            </a:r>
            <a:r>
              <a:rPr lang="hu-HU" sz="2800" dirty="0" smtClean="0"/>
              <a:t> an </a:t>
            </a:r>
            <a:r>
              <a:rPr lang="hu-HU" sz="2800" dirty="0" err="1" smtClean="0"/>
              <a:t>egg</a:t>
            </a:r>
            <a:r>
              <a:rPr lang="hu-HU" sz="2800" dirty="0" smtClean="0"/>
              <a:t>!’</a:t>
            </a:r>
            <a:br>
              <a:rPr lang="hu-HU" sz="2800" dirty="0" smtClean="0"/>
            </a:br>
            <a:r>
              <a:rPr lang="hu-HU" sz="2800" dirty="0" smtClean="0"/>
              <a:t>The </a:t>
            </a:r>
            <a:r>
              <a:rPr lang="hu-HU" sz="2800" dirty="0" err="1" smtClean="0"/>
              <a:t>hen</a:t>
            </a:r>
            <a:r>
              <a:rPr lang="hu-HU" sz="2800" dirty="0" smtClean="0"/>
              <a:t> </a:t>
            </a:r>
            <a:r>
              <a:rPr lang="hu-HU" sz="2800" dirty="0" err="1" smtClean="0"/>
              <a:t>laid</a:t>
            </a:r>
            <a:r>
              <a:rPr lang="hu-HU" sz="2800" dirty="0" smtClean="0"/>
              <a:t> a </a:t>
            </a:r>
            <a:r>
              <a:rPr lang="hu-HU" sz="2800" dirty="0" err="1" smtClean="0"/>
              <a:t>golden</a:t>
            </a:r>
            <a:r>
              <a:rPr lang="hu-HU" sz="2800" dirty="0" smtClean="0"/>
              <a:t> </a:t>
            </a:r>
            <a:r>
              <a:rPr lang="hu-HU" sz="2800" dirty="0" err="1" smtClean="0"/>
              <a:t>egg</a:t>
            </a:r>
            <a:r>
              <a:rPr lang="hu-HU" sz="2800" dirty="0" smtClean="0"/>
              <a:t> </a:t>
            </a:r>
            <a:r>
              <a:rPr lang="hu-HU" sz="2800" dirty="0" err="1" smtClean="0"/>
              <a:t>for</a:t>
            </a:r>
            <a:r>
              <a:rPr lang="hu-HU" sz="2800" dirty="0" smtClean="0"/>
              <a:t> Jack, </a:t>
            </a:r>
            <a:r>
              <a:rPr lang="hu-HU" sz="2800" dirty="0" err="1" smtClean="0"/>
              <a:t>too</a:t>
            </a:r>
            <a:r>
              <a:rPr lang="hu-HU" sz="2800" dirty="0" smtClean="0"/>
              <a:t>. </a:t>
            </a:r>
            <a:r>
              <a:rPr lang="hu-HU" sz="2800" dirty="0" err="1" smtClean="0"/>
              <a:t>Jacks</a:t>
            </a:r>
            <a:r>
              <a:rPr lang="hu-HU" sz="2800" dirty="0" smtClean="0"/>
              <a:t> </a:t>
            </a:r>
            <a:r>
              <a:rPr lang="hu-HU" sz="2800" dirty="0" err="1" smtClean="0"/>
              <a:t>mom</a:t>
            </a:r>
            <a:r>
              <a:rPr lang="hu-HU" sz="2800" dirty="0" smtClean="0"/>
              <a:t> </a:t>
            </a:r>
            <a:r>
              <a:rPr lang="hu-HU" sz="2800" dirty="0" err="1" smtClean="0"/>
              <a:t>couldn’t</a:t>
            </a:r>
            <a:r>
              <a:rPr lang="hu-HU" sz="2800" dirty="0" smtClean="0"/>
              <a:t> </a:t>
            </a:r>
            <a:r>
              <a:rPr lang="hu-HU" sz="2800" dirty="0" err="1" smtClean="0"/>
              <a:t>say</a:t>
            </a:r>
            <a:r>
              <a:rPr lang="hu-HU" sz="2800" dirty="0" smtClean="0"/>
              <a:t> a </a:t>
            </a:r>
            <a:r>
              <a:rPr lang="hu-HU" sz="2800" dirty="0" err="1" smtClean="0"/>
              <a:t>word</a:t>
            </a:r>
            <a:r>
              <a:rPr lang="hu-HU" sz="2800" dirty="0" smtClean="0"/>
              <a:t> </a:t>
            </a:r>
            <a:r>
              <a:rPr lang="hu-HU" sz="2800" dirty="0" err="1" smtClean="0"/>
              <a:t>because</a:t>
            </a:r>
            <a:r>
              <a:rPr lang="hu-HU" sz="2800" dirty="0" smtClean="0"/>
              <a:t> of </a:t>
            </a:r>
            <a:r>
              <a:rPr lang="hu-HU" sz="2800" dirty="0" err="1" smtClean="0"/>
              <a:t>the</a:t>
            </a:r>
            <a:r>
              <a:rPr lang="hu-HU" sz="2800" dirty="0" smtClean="0"/>
              <a:t> </a:t>
            </a:r>
            <a:r>
              <a:rPr lang="hu-HU" sz="2800" dirty="0" err="1" smtClean="0"/>
              <a:t>big</a:t>
            </a:r>
            <a:r>
              <a:rPr lang="hu-HU" sz="2800" dirty="0" smtClean="0"/>
              <a:t> </a:t>
            </a:r>
            <a:r>
              <a:rPr lang="hu-HU" sz="2800" dirty="0" err="1" smtClean="0"/>
              <a:t>surprise</a:t>
            </a:r>
            <a:r>
              <a:rPr lang="hu-HU" sz="2800" dirty="0" smtClean="0"/>
              <a:t>. </a:t>
            </a:r>
            <a:r>
              <a:rPr lang="hu-HU" sz="2800" dirty="0" err="1" smtClean="0"/>
              <a:t>They</a:t>
            </a:r>
            <a:r>
              <a:rPr lang="hu-HU" sz="2800" dirty="0" smtClean="0"/>
              <a:t> </a:t>
            </a:r>
            <a:r>
              <a:rPr lang="hu-HU" sz="2800" dirty="0" err="1" smtClean="0"/>
              <a:t>kept</a:t>
            </a:r>
            <a:r>
              <a:rPr lang="hu-HU" sz="2800" dirty="0" smtClean="0"/>
              <a:t> </a:t>
            </a:r>
            <a:r>
              <a:rPr lang="hu-HU" sz="2800" dirty="0" err="1" smtClean="0"/>
              <a:t>making</a:t>
            </a:r>
            <a:r>
              <a:rPr lang="hu-HU" sz="2800" dirty="0" smtClean="0"/>
              <a:t> </a:t>
            </a:r>
            <a:r>
              <a:rPr lang="hu-HU" sz="2800" dirty="0" err="1" smtClean="0"/>
              <a:t>the</a:t>
            </a:r>
            <a:r>
              <a:rPr lang="hu-HU" sz="2800" dirty="0" smtClean="0"/>
              <a:t> </a:t>
            </a:r>
            <a:r>
              <a:rPr lang="hu-HU" sz="2800" dirty="0" err="1" smtClean="0"/>
              <a:t>hen</a:t>
            </a:r>
            <a:r>
              <a:rPr lang="hu-HU" sz="2800" dirty="0" smtClean="0"/>
              <a:t> </a:t>
            </a:r>
            <a:r>
              <a:rPr lang="hu-HU" sz="2800" dirty="0" err="1" smtClean="0"/>
              <a:t>lay</a:t>
            </a:r>
            <a:r>
              <a:rPr lang="hu-HU" sz="2800" dirty="0" smtClean="0"/>
              <a:t> </a:t>
            </a:r>
            <a:r>
              <a:rPr lang="hu-HU" sz="2800" dirty="0" err="1" smtClean="0"/>
              <a:t>eggs</a:t>
            </a:r>
            <a:r>
              <a:rPr lang="hu-HU" sz="2800" dirty="0" smtClean="0"/>
              <a:t>, </a:t>
            </a:r>
            <a:r>
              <a:rPr lang="hu-HU" sz="2800" dirty="0" err="1" smtClean="0"/>
              <a:t>until</a:t>
            </a:r>
            <a:r>
              <a:rPr lang="hu-HU" sz="2800" dirty="0" smtClean="0"/>
              <a:t> </a:t>
            </a:r>
            <a:r>
              <a:rPr lang="hu-HU" sz="2800" dirty="0" err="1" smtClean="0"/>
              <a:t>they</a:t>
            </a:r>
            <a:r>
              <a:rPr lang="hu-HU" sz="2800" dirty="0" smtClean="0"/>
              <a:t> </a:t>
            </a:r>
            <a:r>
              <a:rPr lang="hu-HU" sz="2800" dirty="0" err="1" smtClean="0"/>
              <a:t>got</a:t>
            </a:r>
            <a:r>
              <a:rPr lang="hu-HU" sz="2800" dirty="0" smtClean="0"/>
              <a:t> </a:t>
            </a:r>
            <a:r>
              <a:rPr lang="hu-HU" sz="2800" dirty="0" err="1" smtClean="0"/>
              <a:t>rich</a:t>
            </a:r>
            <a:r>
              <a:rPr lang="hu-HU" sz="2800" dirty="0" smtClean="0"/>
              <a:t>.</a:t>
            </a:r>
            <a:r>
              <a:rPr lang="hu-HU" dirty="0"/>
              <a:t/>
            </a:r>
            <a:br>
              <a:rPr lang="hu-HU" dirty="0"/>
            </a:br>
            <a:endParaRPr lang="hu-HU" dirty="0"/>
          </a:p>
        </p:txBody>
      </p:sp>
      <p:pic>
        <p:nvPicPr>
          <p:cNvPr id="5" name="Tartalom helye 4" descr="dzsekk002.jpg"/>
          <p:cNvPicPr>
            <a:picLocks noGrp="1" noChangeAspect="1"/>
          </p:cNvPicPr>
          <p:nvPr>
            <p:ph idx="1"/>
          </p:nvPr>
        </p:nvPicPr>
        <p:blipFill>
          <a:blip r:embed="rId2" cstate="print"/>
          <a:stretch>
            <a:fillRect/>
          </a:stretch>
        </p:blipFill>
        <p:spPr>
          <a:xfrm>
            <a:off x="2947663" y="2165260"/>
            <a:ext cx="2038182" cy="4351338"/>
          </a:xfrm>
        </p:spPr>
      </p:pic>
      <p:pic>
        <p:nvPicPr>
          <p:cNvPr id="6" name="Kép 5" descr="dzsekk003.jpg"/>
          <p:cNvPicPr>
            <a:picLocks noChangeAspect="1"/>
          </p:cNvPicPr>
          <p:nvPr/>
        </p:nvPicPr>
        <p:blipFill>
          <a:blip r:embed="rId3" cstate="print"/>
          <a:stretch>
            <a:fillRect/>
          </a:stretch>
        </p:blipFill>
        <p:spPr>
          <a:xfrm rot="21086621">
            <a:off x="5171153" y="2462550"/>
            <a:ext cx="2849444" cy="4291541"/>
          </a:xfrm>
          <a:prstGeom prst="rect">
            <a:avLst/>
          </a:prstGeom>
        </p:spPr>
      </p:pic>
    </p:spTree>
    <p:extLst>
      <p:ext uri="{BB962C8B-B14F-4D97-AF65-F5344CB8AC3E}">
        <p14:creationId xmlns:p14="http://schemas.microsoft.com/office/powerpoint/2010/main" val="15531087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TotalTime>
  <Words>325</Words>
  <Application>Microsoft Office PowerPoint</Application>
  <PresentationFormat>Egyéni</PresentationFormat>
  <Paragraphs>9</Paragraphs>
  <Slides>9</Slides>
  <Notes>0</Notes>
  <HiddenSlides>0</HiddenSlides>
  <MMClips>0</MMClips>
  <ScaleCrop>false</ScaleCrop>
  <HeadingPairs>
    <vt:vector size="4" baseType="variant">
      <vt:variant>
        <vt:lpstr>Téma</vt:lpstr>
      </vt:variant>
      <vt:variant>
        <vt:i4>1</vt:i4>
      </vt:variant>
      <vt:variant>
        <vt:lpstr>Diacímek</vt:lpstr>
      </vt:variant>
      <vt:variant>
        <vt:i4>9</vt:i4>
      </vt:variant>
    </vt:vector>
  </HeadingPairs>
  <TitlesOfParts>
    <vt:vector size="10" baseType="lpstr">
      <vt:lpstr>Office-téma</vt:lpstr>
      <vt:lpstr>Jack and the Beanstalk</vt:lpstr>
      <vt:lpstr>Once upon a time there was a poor woman who lived with his son, Jack. They had nothing to eat so they had to take their little cow to the market to sell it.   </vt:lpstr>
      <vt:lpstr>An old man gave a bean to Jack for the little cow. </vt:lpstr>
      <vt:lpstr>But when he took that home, his mother started to cry. Jack said to her: You don’t have to cry, Mother! The old man who gave me this bean said that I should plant it today, then see what happens. </vt:lpstr>
      <vt:lpstr>Jack planted the bean and went to bed. He checked it in the morning but he couldn’t see the top of it. He decided to climb the giant tree although his mother asked him to stay. Then he arrived to the sky and he found a hole there. He went inside the hole. </vt:lpstr>
      <vt:lpstr>He found there a woman. She asked him: What are you doing here you little boy? My husband is the giant! If he sees you, he’ll immediately eats you! She asked Jack to hide under the bed but first, she gave him some food, coz he was very hungry. </vt:lpstr>
      <vt:lpstr>The giant arrived at home, and brought a black hen. He took it on the table and said: Lay an egg! The hen laid a golden egg. Then the giant went to bed, and his wife also fell asleep. When Jack noticed that, took the black hen and ran out of the house.   </vt:lpstr>
      <vt:lpstr>Once he looked back wheter the giant is following him or not. He was scared to death because the giant was right behind him! But Jack was quick, climbed down the beanstalk, and cut it. The giant fell down, crashed his arms and legs. Nobody need to fear from him anymore. </vt:lpstr>
      <vt:lpstr>Then he went to his mother, who was really sad and worried about Jack.  ‘You don’t have to worry mother! We have enough food now, and we’ll be rich.’ ‘From where? Our only property was the little cow.’  Then he went in to the house, took the hen on the table and said: ‘Lay an egg!’ The hen laid a golden egg for Jack, too. Jacks mom couldn’t say a word because of the big surprise. They kept making the hen lay eggs, until they got rich.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user</dc:creator>
  <cp:lastModifiedBy>Felhasználó</cp:lastModifiedBy>
  <cp:revision>14</cp:revision>
  <dcterms:created xsi:type="dcterms:W3CDTF">2017-04-24T15:21:04Z</dcterms:created>
  <dcterms:modified xsi:type="dcterms:W3CDTF">2017-05-02T09:20:59Z</dcterms:modified>
</cp:coreProperties>
</file>