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6B82-3BB2-403C-B783-D37A8FFC5EEA}" type="datetimeFigureOut">
              <a:rPr lang="hu-HU" smtClean="0"/>
              <a:t>2017.04.26.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FBBF-FF19-4123-92B4-F330551816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4128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6B82-3BB2-403C-B783-D37A8FFC5EEA}" type="datetimeFigureOut">
              <a:rPr lang="hu-HU" smtClean="0"/>
              <a:t>2017.04.26.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FBBF-FF19-4123-92B4-F330551816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8001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6B82-3BB2-403C-B783-D37A8FFC5EEA}" type="datetimeFigureOut">
              <a:rPr lang="hu-HU" smtClean="0"/>
              <a:t>2017.04.26.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FBBF-FF19-4123-92B4-F330551816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815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6B82-3BB2-403C-B783-D37A8FFC5EEA}" type="datetimeFigureOut">
              <a:rPr lang="hu-HU" smtClean="0"/>
              <a:t>2017.04.26.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FBBF-FF19-4123-92B4-F330551816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8678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6B82-3BB2-403C-B783-D37A8FFC5EEA}" type="datetimeFigureOut">
              <a:rPr lang="hu-HU" smtClean="0"/>
              <a:t>2017.04.26.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FBBF-FF19-4123-92B4-F330551816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903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6B82-3BB2-403C-B783-D37A8FFC5EEA}" type="datetimeFigureOut">
              <a:rPr lang="hu-HU" smtClean="0"/>
              <a:t>2017.04.26.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FBBF-FF19-4123-92B4-F330551816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404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6B82-3BB2-403C-B783-D37A8FFC5EEA}" type="datetimeFigureOut">
              <a:rPr lang="hu-HU" smtClean="0"/>
              <a:t>2017.04.26.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FBBF-FF19-4123-92B4-F330551816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231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6B82-3BB2-403C-B783-D37A8FFC5EEA}" type="datetimeFigureOut">
              <a:rPr lang="hu-HU" smtClean="0"/>
              <a:t>2017.04.26.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FBBF-FF19-4123-92B4-F330551816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4919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6B82-3BB2-403C-B783-D37A8FFC5EEA}" type="datetimeFigureOut">
              <a:rPr lang="hu-HU" smtClean="0"/>
              <a:t>2017.04.26.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FBBF-FF19-4123-92B4-F330551816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702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6B82-3BB2-403C-B783-D37A8FFC5EEA}" type="datetimeFigureOut">
              <a:rPr lang="hu-HU" smtClean="0"/>
              <a:t>2017.04.26.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FBBF-FF19-4123-92B4-F330551816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912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6B82-3BB2-403C-B783-D37A8FFC5EEA}" type="datetimeFigureOut">
              <a:rPr lang="hu-HU" smtClean="0"/>
              <a:t>2017.04.26.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FBBF-FF19-4123-92B4-F330551816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2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86B82-3BB2-403C-B783-D37A8FFC5EEA}" type="datetimeFigureOut">
              <a:rPr lang="hu-HU" smtClean="0"/>
              <a:t>2017.04.26.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CFBBF-FF19-4123-92B4-F330551816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482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Jack and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Beanstalk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8538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200" dirty="0"/>
              <a:t>Jack </a:t>
            </a:r>
            <a:r>
              <a:rPr lang="hu-HU" sz="2200" dirty="0" err="1"/>
              <a:t>went</a:t>
            </a:r>
            <a:r>
              <a:rPr lang="hu-HU" sz="2200" dirty="0"/>
              <a:t> down </a:t>
            </a:r>
            <a:r>
              <a:rPr lang="hu-HU" sz="2200" dirty="0" err="1"/>
              <a:t>the</a:t>
            </a:r>
            <a:r>
              <a:rPr lang="hu-HU" sz="2200" dirty="0"/>
              <a:t> </a:t>
            </a:r>
            <a:r>
              <a:rPr lang="hu-HU" sz="2200" dirty="0" err="1"/>
              <a:t>beanstalk</a:t>
            </a:r>
            <a:r>
              <a:rPr lang="hu-HU" sz="2200" dirty="0"/>
              <a:t> and </a:t>
            </a:r>
            <a:r>
              <a:rPr lang="hu-HU" sz="2200" dirty="0" err="1"/>
              <a:t>asked</a:t>
            </a:r>
            <a:r>
              <a:rPr lang="hu-HU" sz="2200" dirty="0"/>
              <a:t> </a:t>
            </a:r>
            <a:r>
              <a:rPr lang="hu-HU" sz="2200" dirty="0" err="1"/>
              <a:t>his</a:t>
            </a:r>
            <a:r>
              <a:rPr lang="hu-HU" sz="2200" dirty="0"/>
              <a:t> </a:t>
            </a:r>
            <a:r>
              <a:rPr lang="hu-HU" sz="2200" dirty="0" err="1"/>
              <a:t>mom</a:t>
            </a:r>
            <a:r>
              <a:rPr lang="hu-HU" sz="2200" dirty="0"/>
              <a:t> </a:t>
            </a:r>
            <a:r>
              <a:rPr lang="hu-HU" sz="2200" dirty="0" err="1"/>
              <a:t>for</a:t>
            </a:r>
            <a:r>
              <a:rPr lang="hu-HU" sz="2200" dirty="0"/>
              <a:t> an </a:t>
            </a:r>
            <a:r>
              <a:rPr lang="hu-HU" sz="2200" dirty="0" err="1"/>
              <a:t>ax</a:t>
            </a:r>
            <a:r>
              <a:rPr lang="hu-HU" sz="2200" dirty="0"/>
              <a:t>. </a:t>
            </a:r>
            <a:r>
              <a:rPr lang="hu-HU" sz="2200" dirty="0" smtClean="0"/>
              <a:t>He </a:t>
            </a:r>
            <a:r>
              <a:rPr lang="hu-HU" sz="2200" dirty="0" err="1" smtClean="0"/>
              <a:t>chopped</a:t>
            </a:r>
            <a:r>
              <a:rPr lang="hu-HU" sz="2200" dirty="0" smtClean="0"/>
              <a:t> </a:t>
            </a:r>
            <a:r>
              <a:rPr lang="hu-HU" sz="2200" dirty="0"/>
              <a:t>down </a:t>
            </a:r>
            <a:r>
              <a:rPr lang="hu-HU" sz="2200" dirty="0" err="1"/>
              <a:t>the</a:t>
            </a:r>
            <a:r>
              <a:rPr lang="hu-HU" sz="2200" dirty="0"/>
              <a:t> </a:t>
            </a:r>
            <a:r>
              <a:rPr lang="hu-HU" sz="2200" dirty="0" err="1"/>
              <a:t>beanstalk</a:t>
            </a:r>
            <a:r>
              <a:rPr lang="hu-HU" sz="2200" dirty="0"/>
              <a:t>. Jack and </a:t>
            </a:r>
            <a:r>
              <a:rPr lang="hu-HU" sz="2200" dirty="0" err="1"/>
              <a:t>his</a:t>
            </a:r>
            <a:r>
              <a:rPr lang="hu-HU" sz="2200" dirty="0"/>
              <a:t> </a:t>
            </a:r>
            <a:r>
              <a:rPr lang="hu-HU" sz="2200" dirty="0" err="1"/>
              <a:t>mother</a:t>
            </a:r>
            <a:r>
              <a:rPr lang="hu-HU" sz="2200" dirty="0"/>
              <a:t> </a:t>
            </a:r>
            <a:r>
              <a:rPr lang="hu-HU" sz="2200" dirty="0" err="1"/>
              <a:t>lived</a:t>
            </a:r>
            <a:r>
              <a:rPr lang="hu-HU" sz="2200" dirty="0"/>
              <a:t> </a:t>
            </a:r>
            <a:r>
              <a:rPr lang="hu-HU" sz="2200" dirty="0" err="1"/>
              <a:t>happily</a:t>
            </a:r>
            <a:r>
              <a:rPr lang="hu-HU" sz="2200" dirty="0"/>
              <a:t> </a:t>
            </a:r>
            <a:r>
              <a:rPr lang="hu-HU" sz="2200" dirty="0" err="1" smtClean="0"/>
              <a:t>ever</a:t>
            </a:r>
            <a:r>
              <a:rPr lang="hu-HU" dirty="0" smtClean="0"/>
              <a:t> </a:t>
            </a:r>
            <a:r>
              <a:rPr lang="hu-HU" sz="2200" dirty="0" err="1" smtClean="0"/>
              <a:t>after</a:t>
            </a:r>
            <a:r>
              <a:rPr lang="hu-HU" sz="2200" dirty="0"/>
              <a:t>.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5122" name="Picture 2" descr="Az égigérő paszul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414" y="1403798"/>
            <a:ext cx="7195172" cy="479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1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 smtClean="0"/>
              <a:t>Jack </a:t>
            </a:r>
            <a:r>
              <a:rPr lang="hu-HU" sz="2000" dirty="0" err="1"/>
              <a:t>lived</a:t>
            </a:r>
            <a:r>
              <a:rPr lang="hu-HU" sz="2000" dirty="0"/>
              <a:t> </a:t>
            </a:r>
            <a:r>
              <a:rPr lang="hu-HU" sz="2000" dirty="0" err="1"/>
              <a:t>with</a:t>
            </a:r>
            <a:r>
              <a:rPr lang="hu-HU" sz="2000" dirty="0"/>
              <a:t> </a:t>
            </a:r>
            <a:r>
              <a:rPr lang="hu-HU" sz="2000" dirty="0" err="1"/>
              <a:t>his</a:t>
            </a:r>
            <a:r>
              <a:rPr lang="hu-HU" sz="2000" dirty="0"/>
              <a:t> </a:t>
            </a:r>
            <a:r>
              <a:rPr lang="hu-HU" sz="2000" dirty="0" err="1"/>
              <a:t>mother</a:t>
            </a:r>
            <a:r>
              <a:rPr lang="hu-HU" sz="2000" dirty="0"/>
              <a:t> and </a:t>
            </a:r>
            <a:r>
              <a:rPr lang="hu-HU" sz="2000" dirty="0" err="1"/>
              <a:t>they</a:t>
            </a:r>
            <a:r>
              <a:rPr lang="hu-HU" sz="2000" dirty="0"/>
              <a:t> </a:t>
            </a:r>
            <a:r>
              <a:rPr lang="hu-HU" sz="2000" dirty="0" err="1"/>
              <a:t>were</a:t>
            </a:r>
            <a:r>
              <a:rPr lang="hu-HU" sz="2000" dirty="0"/>
              <a:t> </a:t>
            </a:r>
            <a:r>
              <a:rPr lang="hu-HU" sz="2000" dirty="0" err="1"/>
              <a:t>very</a:t>
            </a:r>
            <a:r>
              <a:rPr lang="hu-HU" sz="2000" dirty="0"/>
              <a:t> </a:t>
            </a:r>
            <a:r>
              <a:rPr lang="hu-HU" sz="2000" dirty="0" err="1"/>
              <a:t>poor</a:t>
            </a:r>
            <a:r>
              <a:rPr lang="hu-HU" sz="2000" dirty="0"/>
              <a:t>. </a:t>
            </a:r>
            <a:r>
              <a:rPr lang="hu-HU" sz="2000" dirty="0" err="1"/>
              <a:t>They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/>
              <a:t> </a:t>
            </a:r>
            <a:br>
              <a:rPr lang="hu-HU" sz="2000" dirty="0"/>
            </a:br>
            <a:r>
              <a:rPr lang="hu-HU" sz="2000" dirty="0"/>
              <a:t>had </a:t>
            </a:r>
            <a:r>
              <a:rPr lang="hu-HU" sz="2000" dirty="0" err="1"/>
              <a:t>to</a:t>
            </a:r>
            <a:r>
              <a:rPr lang="hu-HU" sz="2000" dirty="0"/>
              <a:t> </a:t>
            </a:r>
            <a:r>
              <a:rPr lang="hu-HU" sz="2000" dirty="0" err="1"/>
              <a:t>sell</a:t>
            </a:r>
            <a:r>
              <a:rPr lang="hu-HU" sz="2000" dirty="0"/>
              <a:t> </a:t>
            </a:r>
            <a:r>
              <a:rPr lang="hu-HU" sz="2000" dirty="0" err="1"/>
              <a:t>their</a:t>
            </a:r>
            <a:r>
              <a:rPr lang="hu-HU" sz="2000" dirty="0"/>
              <a:t> </a:t>
            </a:r>
            <a:r>
              <a:rPr lang="hu-HU" sz="2000" dirty="0" err="1"/>
              <a:t>cow</a:t>
            </a:r>
            <a:r>
              <a:rPr lang="hu-HU" sz="2000" dirty="0"/>
              <a:t> </a:t>
            </a:r>
            <a:r>
              <a:rPr lang="hu-HU" sz="2000" dirty="0" err="1"/>
              <a:t>at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market </a:t>
            </a:r>
            <a:r>
              <a:rPr lang="hu-HU" sz="2000" dirty="0" err="1"/>
              <a:t>for</a:t>
            </a:r>
            <a:r>
              <a:rPr lang="hu-HU" sz="2000" dirty="0"/>
              <a:t> </a:t>
            </a:r>
            <a:r>
              <a:rPr lang="hu-HU" sz="2000" dirty="0" err="1"/>
              <a:t>money</a:t>
            </a:r>
            <a:r>
              <a:rPr lang="hu-HU" sz="2000" dirty="0"/>
              <a:t>.</a:t>
            </a:r>
            <a:br>
              <a:rPr lang="hu-HU" sz="2000" dirty="0"/>
            </a:br>
            <a:r>
              <a:rPr lang="hu-HU" sz="2000" dirty="0"/>
              <a:t> </a:t>
            </a:r>
            <a:br>
              <a:rPr lang="hu-HU" sz="2000" dirty="0"/>
            </a:br>
            <a:endParaRPr lang="hu-HU" sz="20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96" y="1690688"/>
            <a:ext cx="6595007" cy="4465414"/>
          </a:xfrm>
        </p:spPr>
      </p:pic>
    </p:spTree>
    <p:extLst>
      <p:ext uri="{BB962C8B-B14F-4D97-AF65-F5344CB8AC3E}">
        <p14:creationId xmlns:p14="http://schemas.microsoft.com/office/powerpoint/2010/main" val="259883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200" dirty="0" err="1" smtClean="0"/>
              <a:t>While</a:t>
            </a:r>
            <a:r>
              <a:rPr lang="hu-HU" sz="2200" dirty="0" smtClean="0"/>
              <a:t> </a:t>
            </a:r>
            <a:r>
              <a:rPr lang="hu-HU" sz="2200" dirty="0"/>
              <a:t>Jack </a:t>
            </a:r>
            <a:r>
              <a:rPr lang="hu-HU" sz="2200" dirty="0" err="1"/>
              <a:t>was</a:t>
            </a:r>
            <a:r>
              <a:rPr lang="hu-HU" sz="2200" dirty="0"/>
              <a:t> </a:t>
            </a:r>
            <a:r>
              <a:rPr lang="hu-HU" sz="2200" dirty="0" err="1"/>
              <a:t>on</a:t>
            </a:r>
            <a:r>
              <a:rPr lang="hu-HU" sz="2200" dirty="0"/>
              <a:t> </a:t>
            </a:r>
            <a:r>
              <a:rPr lang="hu-HU" sz="2200" dirty="0" err="1"/>
              <a:t>his</a:t>
            </a:r>
            <a:r>
              <a:rPr lang="hu-HU" sz="2200" dirty="0"/>
              <a:t> </a:t>
            </a:r>
            <a:r>
              <a:rPr lang="hu-HU" sz="2200" dirty="0" err="1"/>
              <a:t>way</a:t>
            </a:r>
            <a:r>
              <a:rPr lang="hu-HU" sz="2200" dirty="0"/>
              <a:t> </a:t>
            </a:r>
            <a:r>
              <a:rPr lang="hu-HU" sz="2200" dirty="0" err="1"/>
              <a:t>to</a:t>
            </a:r>
            <a:r>
              <a:rPr lang="hu-HU" sz="2200" dirty="0"/>
              <a:t> </a:t>
            </a:r>
            <a:r>
              <a:rPr lang="hu-HU" sz="2200" dirty="0" err="1"/>
              <a:t>the</a:t>
            </a:r>
            <a:r>
              <a:rPr lang="hu-HU" sz="2200" dirty="0"/>
              <a:t> market he </a:t>
            </a:r>
            <a:r>
              <a:rPr lang="hu-HU" sz="2200" dirty="0" err="1"/>
              <a:t>met</a:t>
            </a:r>
            <a:r>
              <a:rPr lang="hu-HU" sz="2200" dirty="0"/>
              <a:t> a man</a:t>
            </a:r>
            <a:br>
              <a:rPr lang="hu-HU" sz="2200" dirty="0"/>
            </a:br>
            <a:r>
              <a:rPr lang="hu-HU" sz="2200" dirty="0"/>
              <a:t> </a:t>
            </a:r>
            <a:br>
              <a:rPr lang="hu-HU" sz="2200" dirty="0"/>
            </a:br>
            <a:r>
              <a:rPr lang="hu-HU" sz="2200" dirty="0"/>
              <a:t>and </a:t>
            </a:r>
            <a:r>
              <a:rPr lang="hu-HU" sz="2200" dirty="0" err="1"/>
              <a:t>traded</a:t>
            </a:r>
            <a:r>
              <a:rPr lang="hu-HU" sz="2200" dirty="0"/>
              <a:t> </a:t>
            </a:r>
            <a:r>
              <a:rPr lang="hu-HU" sz="2200" dirty="0" err="1"/>
              <a:t>his</a:t>
            </a:r>
            <a:r>
              <a:rPr lang="hu-HU" sz="2200" dirty="0"/>
              <a:t> </a:t>
            </a:r>
            <a:r>
              <a:rPr lang="hu-HU" sz="2200" dirty="0" err="1"/>
              <a:t>cow</a:t>
            </a:r>
            <a:r>
              <a:rPr lang="hu-HU" sz="2200" dirty="0"/>
              <a:t> </a:t>
            </a:r>
            <a:r>
              <a:rPr lang="hu-HU" sz="2200" dirty="0" err="1"/>
              <a:t>for</a:t>
            </a:r>
            <a:r>
              <a:rPr lang="hu-HU" sz="2200" dirty="0"/>
              <a:t> </a:t>
            </a:r>
            <a:r>
              <a:rPr lang="hu-HU" sz="2200" dirty="0" err="1"/>
              <a:t>magic</a:t>
            </a:r>
            <a:r>
              <a:rPr lang="hu-HU" sz="2200" dirty="0"/>
              <a:t> </a:t>
            </a:r>
            <a:r>
              <a:rPr lang="hu-HU" sz="2200" dirty="0" err="1"/>
              <a:t>beans</a:t>
            </a:r>
            <a:r>
              <a:rPr lang="hu-HU" sz="2200" dirty="0"/>
              <a:t>.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305" y="1640786"/>
            <a:ext cx="6850939" cy="4573271"/>
          </a:xfrm>
        </p:spPr>
      </p:pic>
    </p:spTree>
    <p:extLst>
      <p:ext uri="{BB962C8B-B14F-4D97-AF65-F5344CB8AC3E}">
        <p14:creationId xmlns:p14="http://schemas.microsoft.com/office/powerpoint/2010/main" val="61007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200" dirty="0" err="1"/>
              <a:t>When</a:t>
            </a:r>
            <a:r>
              <a:rPr lang="hu-HU" sz="2200" dirty="0"/>
              <a:t> Jack </a:t>
            </a:r>
            <a:r>
              <a:rPr lang="hu-HU" sz="2200" dirty="0" err="1"/>
              <a:t>got</a:t>
            </a:r>
            <a:r>
              <a:rPr lang="hu-HU" sz="2200" dirty="0"/>
              <a:t> </a:t>
            </a:r>
            <a:r>
              <a:rPr lang="hu-HU" sz="2200" dirty="0" err="1"/>
              <a:t>home</a:t>
            </a:r>
            <a:r>
              <a:rPr lang="hu-HU" sz="2200" dirty="0"/>
              <a:t>, </a:t>
            </a:r>
            <a:r>
              <a:rPr lang="hu-HU" sz="2200" dirty="0" err="1"/>
              <a:t>his</a:t>
            </a:r>
            <a:r>
              <a:rPr lang="hu-HU" sz="2200" dirty="0"/>
              <a:t> </a:t>
            </a:r>
            <a:r>
              <a:rPr lang="hu-HU" sz="2200" dirty="0" err="1"/>
              <a:t>mom</a:t>
            </a:r>
            <a:r>
              <a:rPr lang="hu-HU" sz="2200" dirty="0"/>
              <a:t> </a:t>
            </a:r>
            <a:r>
              <a:rPr lang="hu-HU" sz="2200" dirty="0" err="1"/>
              <a:t>was</a:t>
            </a:r>
            <a:r>
              <a:rPr lang="hu-HU" sz="2200" dirty="0"/>
              <a:t> </a:t>
            </a:r>
            <a:r>
              <a:rPr lang="hu-HU" sz="2200" dirty="0" err="1"/>
              <a:t>angry</a:t>
            </a:r>
            <a:r>
              <a:rPr lang="hu-HU" sz="2200" dirty="0"/>
              <a:t> and </a:t>
            </a:r>
            <a:r>
              <a:rPr lang="hu-HU" sz="2200" dirty="0" err="1"/>
              <a:t>threw</a:t>
            </a:r>
            <a:r>
              <a:rPr lang="hu-HU" sz="2200" dirty="0"/>
              <a:t> </a:t>
            </a:r>
            <a:r>
              <a:rPr lang="hu-HU" sz="2200" dirty="0" err="1"/>
              <a:t>the</a:t>
            </a:r>
            <a:r>
              <a:rPr lang="hu-HU" sz="2200" dirty="0"/>
              <a:t/>
            </a:r>
            <a:br>
              <a:rPr lang="hu-HU" sz="2200" dirty="0"/>
            </a:br>
            <a:r>
              <a:rPr lang="hu-HU" sz="2200" dirty="0"/>
              <a:t> </a:t>
            </a:r>
            <a:br>
              <a:rPr lang="hu-HU" sz="2200" dirty="0"/>
            </a:br>
            <a:r>
              <a:rPr lang="hu-HU" sz="2200" dirty="0" err="1"/>
              <a:t>beans</a:t>
            </a:r>
            <a:r>
              <a:rPr lang="hu-HU" sz="2200" dirty="0"/>
              <a:t> out </a:t>
            </a:r>
            <a:r>
              <a:rPr lang="hu-HU" sz="2200" dirty="0" err="1"/>
              <a:t>the</a:t>
            </a:r>
            <a:r>
              <a:rPr lang="hu-HU" sz="2200" dirty="0"/>
              <a:t> </a:t>
            </a:r>
            <a:r>
              <a:rPr lang="hu-HU" sz="2200" dirty="0" err="1"/>
              <a:t>window</a:t>
            </a:r>
            <a:r>
              <a:rPr lang="hu-HU" sz="2200" dirty="0"/>
              <a:t>. The </a:t>
            </a:r>
            <a:r>
              <a:rPr lang="hu-HU" sz="2200" dirty="0" err="1"/>
              <a:t>next</a:t>
            </a:r>
            <a:r>
              <a:rPr lang="hu-HU" sz="2200" dirty="0"/>
              <a:t> </a:t>
            </a:r>
            <a:r>
              <a:rPr lang="hu-HU" sz="2200" dirty="0" err="1"/>
              <a:t>morning</a:t>
            </a:r>
            <a:r>
              <a:rPr lang="hu-HU" sz="2200" dirty="0"/>
              <a:t> Jack </a:t>
            </a:r>
            <a:r>
              <a:rPr lang="hu-HU" sz="2200" dirty="0" err="1"/>
              <a:t>saw</a:t>
            </a:r>
            <a:r>
              <a:rPr lang="hu-HU" sz="2200" dirty="0"/>
              <a:t> </a:t>
            </a:r>
            <a:r>
              <a:rPr lang="hu-HU" sz="2200" dirty="0" smtClean="0"/>
              <a:t>a </a:t>
            </a:r>
            <a:r>
              <a:rPr lang="hu-HU" sz="2200" dirty="0" err="1" smtClean="0"/>
              <a:t>beanstalk</a:t>
            </a:r>
            <a:r>
              <a:rPr lang="hu-HU" sz="2200" dirty="0"/>
              <a:t>!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1026" name="Picture 2" descr="Az égigérő paszul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558" y="1560368"/>
            <a:ext cx="6941112" cy="462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86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200" dirty="0"/>
              <a:t>Jack </a:t>
            </a:r>
            <a:r>
              <a:rPr lang="hu-HU" sz="2200" dirty="0" err="1"/>
              <a:t>climbed</a:t>
            </a:r>
            <a:r>
              <a:rPr lang="hu-HU" sz="2200" dirty="0"/>
              <a:t> </a:t>
            </a:r>
            <a:r>
              <a:rPr lang="hu-HU" sz="2200" dirty="0" err="1"/>
              <a:t>the</a:t>
            </a:r>
            <a:r>
              <a:rPr lang="hu-HU" sz="2200" dirty="0"/>
              <a:t> </a:t>
            </a:r>
            <a:r>
              <a:rPr lang="hu-HU" sz="2200" dirty="0" err="1"/>
              <a:t>beanstalk</a:t>
            </a:r>
            <a:r>
              <a:rPr lang="hu-HU" sz="2200" dirty="0"/>
              <a:t> and </a:t>
            </a:r>
            <a:r>
              <a:rPr lang="hu-HU" sz="2200" dirty="0" err="1"/>
              <a:t>saw</a:t>
            </a:r>
            <a:r>
              <a:rPr lang="hu-HU" sz="2200" dirty="0"/>
              <a:t> a </a:t>
            </a:r>
            <a:r>
              <a:rPr lang="hu-HU" sz="2200" dirty="0" err="1"/>
              <a:t>large</a:t>
            </a:r>
            <a:r>
              <a:rPr lang="hu-HU" sz="2200" dirty="0"/>
              <a:t> </a:t>
            </a:r>
            <a:r>
              <a:rPr lang="hu-HU" sz="2200" dirty="0" err="1"/>
              <a:t>land</a:t>
            </a:r>
            <a:r>
              <a:rPr lang="hu-HU" sz="2200" dirty="0"/>
              <a:t> </a:t>
            </a:r>
            <a:r>
              <a:rPr lang="hu-HU" sz="2200" dirty="0" err="1"/>
              <a:t>in</a:t>
            </a:r>
            <a:r>
              <a:rPr lang="hu-HU" sz="2200" dirty="0"/>
              <a:t> </a:t>
            </a:r>
            <a:r>
              <a:rPr lang="hu-HU" sz="2200" dirty="0" err="1"/>
              <a:t>the</a:t>
            </a:r>
            <a:r>
              <a:rPr lang="hu-HU" sz="2200" dirty="0"/>
              <a:t/>
            </a:r>
            <a:br>
              <a:rPr lang="hu-HU" sz="2200" dirty="0"/>
            </a:br>
            <a:r>
              <a:rPr lang="hu-HU" sz="2200" dirty="0"/>
              <a:t> </a:t>
            </a:r>
            <a:br>
              <a:rPr lang="hu-HU" sz="2200" dirty="0"/>
            </a:br>
            <a:r>
              <a:rPr lang="hu-HU" sz="2200" dirty="0" err="1"/>
              <a:t>clouds</a:t>
            </a:r>
            <a:r>
              <a:rPr lang="hu-HU" sz="2200" dirty="0"/>
              <a:t> and </a:t>
            </a:r>
            <a:r>
              <a:rPr lang="hu-HU" sz="2200" dirty="0" err="1"/>
              <a:t>met</a:t>
            </a:r>
            <a:r>
              <a:rPr lang="hu-HU" sz="2200" dirty="0"/>
              <a:t> a lady </a:t>
            </a:r>
            <a:r>
              <a:rPr lang="hu-HU" sz="2200" dirty="0" err="1"/>
              <a:t>who</a:t>
            </a:r>
            <a:r>
              <a:rPr lang="hu-HU" sz="2200" dirty="0"/>
              <a:t> </a:t>
            </a:r>
            <a:r>
              <a:rPr lang="hu-HU" sz="2200" dirty="0" err="1"/>
              <a:t>gave</a:t>
            </a:r>
            <a:r>
              <a:rPr lang="hu-HU" sz="2200" dirty="0"/>
              <a:t> </a:t>
            </a:r>
            <a:r>
              <a:rPr lang="hu-HU" sz="2200" dirty="0" err="1"/>
              <a:t>him</a:t>
            </a:r>
            <a:r>
              <a:rPr lang="hu-HU" sz="2200" dirty="0"/>
              <a:t> </a:t>
            </a:r>
            <a:r>
              <a:rPr lang="hu-HU" sz="2200" dirty="0" err="1"/>
              <a:t>some</a:t>
            </a:r>
            <a:r>
              <a:rPr lang="hu-HU" sz="2200" dirty="0"/>
              <a:t> </a:t>
            </a:r>
            <a:r>
              <a:rPr lang="hu-HU" sz="2200" dirty="0" err="1"/>
              <a:t>food</a:t>
            </a:r>
            <a:r>
              <a:rPr lang="hu-HU" sz="2200" dirty="0" smtClean="0"/>
              <a:t>.</a:t>
            </a:r>
            <a:endParaRPr lang="hu-HU" dirty="0"/>
          </a:p>
        </p:txBody>
      </p:sp>
      <p:pic>
        <p:nvPicPr>
          <p:cNvPr id="2050" name="Picture 2" descr="Az égigérő paszul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953" y="1825625"/>
            <a:ext cx="652409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00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200" dirty="0" err="1"/>
              <a:t>There</a:t>
            </a:r>
            <a:r>
              <a:rPr lang="hu-HU" sz="2200" dirty="0"/>
              <a:t> </a:t>
            </a:r>
            <a:r>
              <a:rPr lang="hu-HU" sz="2200" dirty="0" err="1"/>
              <a:t>was</a:t>
            </a:r>
            <a:r>
              <a:rPr lang="hu-HU" sz="2200" dirty="0"/>
              <a:t> a </a:t>
            </a:r>
            <a:r>
              <a:rPr lang="hu-HU" sz="2200" dirty="0" err="1"/>
              <a:t>giant</a:t>
            </a:r>
            <a:r>
              <a:rPr lang="hu-HU" sz="2200" dirty="0"/>
              <a:t> </a:t>
            </a:r>
            <a:r>
              <a:rPr lang="hu-HU" sz="2200" dirty="0" err="1"/>
              <a:t>in</a:t>
            </a:r>
            <a:r>
              <a:rPr lang="hu-HU" sz="2200" dirty="0"/>
              <a:t> </a:t>
            </a:r>
            <a:r>
              <a:rPr lang="hu-HU" sz="2200" dirty="0" err="1"/>
              <a:t>the</a:t>
            </a:r>
            <a:r>
              <a:rPr lang="hu-HU" sz="2200" dirty="0"/>
              <a:t> </a:t>
            </a:r>
            <a:r>
              <a:rPr lang="hu-HU" sz="2200" dirty="0" err="1"/>
              <a:t>great</a:t>
            </a:r>
            <a:r>
              <a:rPr lang="hu-HU" sz="2200" dirty="0"/>
              <a:t> </a:t>
            </a:r>
            <a:r>
              <a:rPr lang="hu-HU" sz="2200" dirty="0" err="1"/>
              <a:t>big</a:t>
            </a:r>
            <a:r>
              <a:rPr lang="hu-HU" sz="2200" dirty="0"/>
              <a:t> house and he </a:t>
            </a:r>
            <a:r>
              <a:rPr lang="hu-HU" sz="2200" dirty="0" err="1"/>
              <a:t>smelled</a:t>
            </a:r>
            <a:r>
              <a:rPr lang="hu-HU" sz="2200" dirty="0"/>
              <a:t/>
            </a:r>
            <a:br>
              <a:rPr lang="hu-HU" sz="2200" dirty="0"/>
            </a:br>
            <a:r>
              <a:rPr lang="hu-HU" sz="2200" dirty="0"/>
              <a:t> </a:t>
            </a:r>
            <a:br>
              <a:rPr lang="hu-HU" sz="2200" dirty="0"/>
            </a:br>
            <a:r>
              <a:rPr lang="hu-HU" sz="2200" dirty="0"/>
              <a:t>Jack and </a:t>
            </a:r>
            <a:r>
              <a:rPr lang="hu-HU" sz="2200" dirty="0" err="1"/>
              <a:t>said</a:t>
            </a:r>
            <a:r>
              <a:rPr lang="hu-HU" sz="2200" dirty="0"/>
              <a:t>, “</a:t>
            </a:r>
            <a:r>
              <a:rPr lang="hu-HU" sz="2200" dirty="0" err="1"/>
              <a:t>Fee-fi-fo-fum</a:t>
            </a:r>
            <a:r>
              <a:rPr lang="hu-HU" sz="2200" dirty="0"/>
              <a:t>!”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6148" name="Picture 4" descr="Az égigérő paszul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915" y="1236372"/>
            <a:ext cx="8204607" cy="547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99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200" dirty="0" err="1"/>
              <a:t>While</a:t>
            </a:r>
            <a:r>
              <a:rPr lang="hu-HU" sz="2200" dirty="0"/>
              <a:t> </a:t>
            </a:r>
            <a:r>
              <a:rPr lang="hu-HU" sz="2200" dirty="0" err="1"/>
              <a:t>the</a:t>
            </a:r>
            <a:r>
              <a:rPr lang="hu-HU" sz="2200" dirty="0"/>
              <a:t> </a:t>
            </a:r>
            <a:r>
              <a:rPr lang="hu-HU" sz="2200" dirty="0" err="1"/>
              <a:t>giant</a:t>
            </a:r>
            <a:r>
              <a:rPr lang="hu-HU" sz="2200" dirty="0"/>
              <a:t> </a:t>
            </a:r>
            <a:r>
              <a:rPr lang="hu-HU" sz="2200" dirty="0" err="1"/>
              <a:t>was</a:t>
            </a:r>
            <a:r>
              <a:rPr lang="hu-HU" sz="2200" dirty="0"/>
              <a:t> </a:t>
            </a:r>
            <a:r>
              <a:rPr lang="hu-HU" sz="2200" dirty="0" err="1"/>
              <a:t>asleep</a:t>
            </a:r>
            <a:r>
              <a:rPr lang="hu-HU" sz="2200" dirty="0"/>
              <a:t>, Jack </a:t>
            </a:r>
            <a:r>
              <a:rPr lang="hu-HU" sz="2200" dirty="0" err="1"/>
              <a:t>took</a:t>
            </a:r>
            <a:r>
              <a:rPr lang="hu-HU" sz="2200" dirty="0"/>
              <a:t> a </a:t>
            </a:r>
            <a:r>
              <a:rPr lang="hu-HU" sz="2200" dirty="0" err="1"/>
              <a:t>bag</a:t>
            </a:r>
            <a:r>
              <a:rPr lang="hu-HU" sz="2200" dirty="0"/>
              <a:t> of </a:t>
            </a:r>
            <a:r>
              <a:rPr lang="hu-HU" sz="2200" dirty="0" err="1"/>
              <a:t>gold</a:t>
            </a:r>
            <a:r>
              <a:rPr lang="hu-HU" sz="2200" dirty="0"/>
              <a:t> </a:t>
            </a:r>
            <a:r>
              <a:rPr lang="hu-HU" sz="2200" dirty="0" err="1"/>
              <a:t>coins</a:t>
            </a:r>
            <a:r>
              <a:rPr lang="hu-HU" sz="2200" dirty="0"/>
              <a:t/>
            </a:r>
            <a:br>
              <a:rPr lang="hu-HU" sz="2200" dirty="0"/>
            </a:br>
            <a:r>
              <a:rPr lang="hu-HU" dirty="0"/>
              <a:t> </a:t>
            </a:r>
            <a:br>
              <a:rPr lang="hu-HU" dirty="0"/>
            </a:br>
            <a:r>
              <a:rPr lang="hu-HU" sz="2200" dirty="0"/>
              <a:t>and </a:t>
            </a:r>
            <a:r>
              <a:rPr lang="hu-HU" sz="2200" dirty="0" err="1"/>
              <a:t>went</a:t>
            </a:r>
            <a:r>
              <a:rPr lang="hu-HU" sz="2200" dirty="0"/>
              <a:t> </a:t>
            </a:r>
            <a:r>
              <a:rPr lang="hu-HU" sz="2200" dirty="0" err="1"/>
              <a:t>home</a:t>
            </a:r>
            <a:r>
              <a:rPr lang="hu-HU" sz="2200" dirty="0"/>
              <a:t> </a:t>
            </a:r>
            <a:r>
              <a:rPr lang="hu-HU" sz="2200" dirty="0" err="1"/>
              <a:t>to</a:t>
            </a:r>
            <a:r>
              <a:rPr lang="hu-HU" sz="2200" dirty="0"/>
              <a:t> </a:t>
            </a:r>
            <a:r>
              <a:rPr lang="hu-HU" sz="2200" dirty="0" err="1"/>
              <a:t>take</a:t>
            </a:r>
            <a:r>
              <a:rPr lang="hu-HU" sz="2200" dirty="0"/>
              <a:t> </a:t>
            </a:r>
            <a:r>
              <a:rPr lang="hu-HU" sz="2200" dirty="0" err="1"/>
              <a:t>them</a:t>
            </a:r>
            <a:r>
              <a:rPr lang="hu-HU" sz="2200" dirty="0"/>
              <a:t> </a:t>
            </a:r>
            <a:r>
              <a:rPr lang="hu-HU" sz="2200" dirty="0" err="1"/>
              <a:t>to</a:t>
            </a:r>
            <a:r>
              <a:rPr lang="hu-HU" sz="2200" dirty="0"/>
              <a:t> </a:t>
            </a:r>
            <a:r>
              <a:rPr lang="hu-HU" sz="2200" dirty="0" err="1"/>
              <a:t>his</a:t>
            </a:r>
            <a:r>
              <a:rPr lang="hu-HU" sz="2200" dirty="0"/>
              <a:t> </a:t>
            </a:r>
            <a:r>
              <a:rPr lang="hu-HU" sz="2200" dirty="0" err="1"/>
              <a:t>mother</a:t>
            </a:r>
            <a:r>
              <a:rPr lang="hu-HU" sz="2200" dirty="0"/>
              <a:t>.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Picture 2" descr="Az égigérő paszu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651" y="1825625"/>
            <a:ext cx="7194396" cy="479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16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200" dirty="0"/>
              <a:t>Jack </a:t>
            </a:r>
            <a:r>
              <a:rPr lang="hu-HU" sz="2200" dirty="0" err="1"/>
              <a:t>went</a:t>
            </a:r>
            <a:r>
              <a:rPr lang="hu-HU" sz="2200" dirty="0"/>
              <a:t> back </a:t>
            </a:r>
            <a:r>
              <a:rPr lang="hu-HU" sz="2200" dirty="0" err="1"/>
              <a:t>up</a:t>
            </a:r>
            <a:r>
              <a:rPr lang="hu-HU" sz="2200" dirty="0"/>
              <a:t> </a:t>
            </a:r>
            <a:r>
              <a:rPr lang="hu-HU" sz="2200" dirty="0" err="1"/>
              <a:t>the</a:t>
            </a:r>
            <a:r>
              <a:rPr lang="hu-HU" sz="2200" dirty="0"/>
              <a:t> </a:t>
            </a:r>
            <a:r>
              <a:rPr lang="hu-HU" sz="2200" dirty="0" err="1"/>
              <a:t>beanstalk</a:t>
            </a:r>
            <a:r>
              <a:rPr lang="hu-HU" sz="2200" dirty="0"/>
              <a:t>, </a:t>
            </a:r>
            <a:r>
              <a:rPr lang="hu-HU" sz="2200" dirty="0" err="1"/>
              <a:t>this</a:t>
            </a:r>
            <a:r>
              <a:rPr lang="hu-HU" sz="2200" dirty="0"/>
              <a:t> </a:t>
            </a:r>
            <a:r>
              <a:rPr lang="hu-HU" sz="2200" dirty="0" err="1"/>
              <a:t>time</a:t>
            </a:r>
            <a:r>
              <a:rPr lang="hu-HU" sz="2200" dirty="0"/>
              <a:t> he </a:t>
            </a:r>
            <a:r>
              <a:rPr lang="hu-HU" sz="2200" dirty="0" err="1"/>
              <a:t>took</a:t>
            </a:r>
            <a:r>
              <a:rPr lang="hu-HU" sz="2200" dirty="0"/>
              <a:t> a </a:t>
            </a:r>
            <a:r>
              <a:rPr lang="hu-HU" sz="2200" dirty="0" err="1" smtClean="0"/>
              <a:t>goose</a:t>
            </a:r>
            <a:r>
              <a:rPr lang="hu-HU" sz="2200" dirty="0" smtClean="0"/>
              <a:t> </a:t>
            </a:r>
            <a:r>
              <a:rPr lang="hu-HU" sz="2200" dirty="0" err="1" smtClean="0"/>
              <a:t>that</a:t>
            </a:r>
            <a:r>
              <a:rPr lang="hu-HU" sz="2200" dirty="0" smtClean="0"/>
              <a:t> </a:t>
            </a:r>
            <a:r>
              <a:rPr lang="hu-HU" sz="2200" dirty="0" err="1"/>
              <a:t>laid</a:t>
            </a:r>
            <a:r>
              <a:rPr lang="hu-HU" sz="2200" dirty="0"/>
              <a:t> </a:t>
            </a:r>
            <a:r>
              <a:rPr lang="hu-HU" sz="2200" dirty="0" err="1"/>
              <a:t>golden</a:t>
            </a:r>
            <a:r>
              <a:rPr lang="hu-HU" sz="2200" dirty="0"/>
              <a:t> </a:t>
            </a:r>
            <a:r>
              <a:rPr lang="hu-HU" sz="2200" dirty="0" err="1"/>
              <a:t>eggs</a:t>
            </a:r>
            <a:r>
              <a:rPr lang="hu-HU" sz="2200" dirty="0"/>
              <a:t>.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 </a:t>
            </a:r>
            <a:br>
              <a:rPr lang="hu-HU" dirty="0"/>
            </a:b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727" y="1442433"/>
            <a:ext cx="7061258" cy="4713667"/>
          </a:xfrm>
        </p:spPr>
      </p:pic>
    </p:spTree>
    <p:extLst>
      <p:ext uri="{BB962C8B-B14F-4D97-AF65-F5344CB8AC3E}">
        <p14:creationId xmlns:p14="http://schemas.microsoft.com/office/powerpoint/2010/main" val="416841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000" dirty="0"/>
              <a:t>Jack </a:t>
            </a:r>
            <a:r>
              <a:rPr lang="hu-HU" sz="2000" dirty="0" err="1"/>
              <a:t>went</a:t>
            </a:r>
            <a:r>
              <a:rPr lang="hu-HU" sz="2000" dirty="0"/>
              <a:t> </a:t>
            </a:r>
            <a:r>
              <a:rPr lang="hu-HU" sz="2000" dirty="0" err="1"/>
              <a:t>up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beanstalk</a:t>
            </a:r>
            <a:r>
              <a:rPr lang="hu-HU" sz="2000" dirty="0"/>
              <a:t> </a:t>
            </a:r>
            <a:r>
              <a:rPr lang="hu-HU" sz="2000" dirty="0" err="1"/>
              <a:t>one</a:t>
            </a:r>
            <a:r>
              <a:rPr lang="hu-HU" sz="2000" dirty="0"/>
              <a:t> more </a:t>
            </a:r>
            <a:r>
              <a:rPr lang="hu-HU" sz="2000" dirty="0" err="1"/>
              <a:t>time</a:t>
            </a:r>
            <a:r>
              <a:rPr lang="hu-HU" sz="2000" dirty="0"/>
              <a:t> and </a:t>
            </a:r>
            <a:r>
              <a:rPr lang="hu-HU" sz="2000" dirty="0" err="1"/>
              <a:t>took</a:t>
            </a:r>
            <a:r>
              <a:rPr lang="hu-HU" sz="2000" dirty="0"/>
              <a:t> a</a:t>
            </a:r>
            <a:br>
              <a:rPr lang="hu-HU" sz="2000" dirty="0"/>
            </a:br>
            <a:r>
              <a:rPr lang="hu-HU" sz="2000" dirty="0"/>
              <a:t> </a:t>
            </a:r>
            <a:br>
              <a:rPr lang="hu-HU" sz="2000" dirty="0"/>
            </a:br>
            <a:r>
              <a:rPr lang="hu-HU" sz="2000" dirty="0" err="1"/>
              <a:t>golden</a:t>
            </a:r>
            <a:r>
              <a:rPr lang="hu-HU" sz="2000" dirty="0"/>
              <a:t> </a:t>
            </a:r>
            <a:r>
              <a:rPr lang="hu-HU" sz="2000" dirty="0" err="1"/>
              <a:t>harp</a:t>
            </a:r>
            <a:r>
              <a:rPr lang="hu-HU" sz="2000" dirty="0"/>
              <a:t>. The </a:t>
            </a:r>
            <a:r>
              <a:rPr lang="hu-HU" sz="2000" dirty="0" err="1"/>
              <a:t>harp</a:t>
            </a:r>
            <a:r>
              <a:rPr lang="hu-HU" sz="2000" dirty="0"/>
              <a:t> </a:t>
            </a:r>
            <a:r>
              <a:rPr lang="hu-HU" sz="2000" dirty="0" err="1"/>
              <a:t>sang</a:t>
            </a:r>
            <a:r>
              <a:rPr lang="hu-HU" sz="2000" dirty="0"/>
              <a:t> and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giant</a:t>
            </a:r>
            <a:r>
              <a:rPr lang="hu-HU" sz="2000" dirty="0"/>
              <a:t> </a:t>
            </a:r>
            <a:r>
              <a:rPr lang="hu-HU" sz="2000" dirty="0" err="1"/>
              <a:t>chased</a:t>
            </a:r>
            <a:r>
              <a:rPr lang="hu-HU" sz="2000" dirty="0"/>
              <a:t> Jack!</a:t>
            </a:r>
          </a:p>
        </p:txBody>
      </p:sp>
      <p:pic>
        <p:nvPicPr>
          <p:cNvPr id="4098" name="Picture 2" descr="Az égigérő paszul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664" y="1557900"/>
            <a:ext cx="3438659" cy="515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52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134</Words>
  <Application>Microsoft Office PowerPoint</Application>
  <PresentationFormat>Szélesvásznú</PresentationFormat>
  <Paragraphs>10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Office-téma</vt:lpstr>
      <vt:lpstr>Jack and the Beanstalk</vt:lpstr>
      <vt:lpstr>Jack lived with his mother and they were very poor. They   had to sell their cow at the market for money.   </vt:lpstr>
      <vt:lpstr>While Jack was on his way to the market he met a man   and traded his cow for magic beans. </vt:lpstr>
      <vt:lpstr>When Jack got home, his mom was angry and threw the   beans out the window. The next morning Jack saw a beanstalk! </vt:lpstr>
      <vt:lpstr>Jack climbed the beanstalk and saw a large land in the   clouds and met a lady who gave him some food.</vt:lpstr>
      <vt:lpstr>There was a giant in the great big house and he smelled   Jack and said, “Fee-fi-fo-fum!” </vt:lpstr>
      <vt:lpstr>While the giant was asleep, Jack took a bag of gold coins   and went home to take them to his mother.</vt:lpstr>
      <vt:lpstr>Jack went back up the beanstalk, this time he took a goose that laid golden eggs.   </vt:lpstr>
      <vt:lpstr>Jack went up the beanstalk one more time and took a   golden harp. The harp sang and the giant chased Jack!</vt:lpstr>
      <vt:lpstr>Jack went down the beanstalk and asked his mom for an ax. He chopped down the beanstalk. Jack and his mother lived happily ever after.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user</dc:creator>
  <cp:lastModifiedBy>user</cp:lastModifiedBy>
  <cp:revision>5</cp:revision>
  <dcterms:created xsi:type="dcterms:W3CDTF">2017-04-24T15:21:04Z</dcterms:created>
  <dcterms:modified xsi:type="dcterms:W3CDTF">2017-04-26T17:06:41Z</dcterms:modified>
</cp:coreProperties>
</file>