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8A-3F91-453F-B1E6-2186A0D47037}" type="datetimeFigureOut">
              <a:rPr lang="hu-HU" smtClean="0"/>
              <a:t>2017.05.02.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9BF3-21D6-4373-A01A-EB002293FC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8A-3F91-453F-B1E6-2186A0D47037}" type="datetimeFigureOut">
              <a:rPr lang="hu-HU" smtClean="0"/>
              <a:t>2017.05.02.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9BF3-21D6-4373-A01A-EB002293FC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8A-3F91-453F-B1E6-2186A0D47037}" type="datetimeFigureOut">
              <a:rPr lang="hu-HU" smtClean="0"/>
              <a:t>2017.05.02.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9BF3-21D6-4373-A01A-EB002293FC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8A-3F91-453F-B1E6-2186A0D47037}" type="datetimeFigureOut">
              <a:rPr lang="hu-HU" smtClean="0"/>
              <a:t>2017.05.02.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9BF3-21D6-4373-A01A-EB002293FC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8A-3F91-453F-B1E6-2186A0D47037}" type="datetimeFigureOut">
              <a:rPr lang="hu-HU" smtClean="0"/>
              <a:t>2017.05.02.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9BF3-21D6-4373-A01A-EB002293FC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8A-3F91-453F-B1E6-2186A0D47037}" type="datetimeFigureOut">
              <a:rPr lang="hu-HU" smtClean="0"/>
              <a:t>2017.05.02.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9BF3-21D6-4373-A01A-EB002293FC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8A-3F91-453F-B1E6-2186A0D47037}" type="datetimeFigureOut">
              <a:rPr lang="hu-HU" smtClean="0"/>
              <a:t>2017.05.02.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9BF3-21D6-4373-A01A-EB002293FC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8A-3F91-453F-B1E6-2186A0D47037}" type="datetimeFigureOut">
              <a:rPr lang="hu-HU" smtClean="0"/>
              <a:t>2017.05.02.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9BF3-21D6-4373-A01A-EB002293FC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8A-3F91-453F-B1E6-2186A0D47037}" type="datetimeFigureOut">
              <a:rPr lang="hu-HU" smtClean="0"/>
              <a:t>2017.05.02.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9BF3-21D6-4373-A01A-EB002293FC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8A-3F91-453F-B1E6-2186A0D47037}" type="datetimeFigureOut">
              <a:rPr lang="hu-HU" smtClean="0"/>
              <a:t>2017.05.02.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9BF3-21D6-4373-A01A-EB002293FC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E6F8A-3F91-453F-B1E6-2186A0D47037}" type="datetimeFigureOut">
              <a:rPr lang="hu-HU" smtClean="0"/>
              <a:t>2017.05.02.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9BF3-21D6-4373-A01A-EB002293FC12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E6F8A-3F91-453F-B1E6-2186A0D47037}" type="datetimeFigureOut">
              <a:rPr lang="hu-HU" smtClean="0"/>
              <a:t>2017.05.02.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89BF3-21D6-4373-A01A-EB002293FC12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err="1" smtClean="0"/>
              <a:t>Dzsekk</a:t>
            </a:r>
            <a:r>
              <a:rPr lang="hu-HU" b="1" dirty="0" smtClean="0"/>
              <a:t> 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bts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3" name="Picture 3" descr="D:\márk\Képek\draw\thumbnail_20170403_173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-1971600"/>
            <a:ext cx="5901296" cy="10491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C:\Users\Felhasználó\Desktop\18197971_1544984128867593_31472136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75472"/>
            <a:ext cx="3744416" cy="666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4" descr="dzsekk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72204" y="1052511"/>
            <a:ext cx="5538070" cy="5467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D:\márk\Képek\draw\thumbnail_20170403_171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298450"/>
            <a:ext cx="10802912" cy="607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D:\márk\Képek\draw\thumbnail_20170403_170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8384" y="908720"/>
            <a:ext cx="9552384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D:\márk\Képek\draw\thumbnail_20170403_171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476672"/>
            <a:ext cx="9955187" cy="5599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D:\márk\Képek\draw\hen-250x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92896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D:\márk\Képek\draw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852936"/>
            <a:ext cx="2409825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D:\márk\Képek\draw\thumbnail_20170403_171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8451850" cy="4754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D:\márk\Képek\draw\thumbnail_20170403_172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615950"/>
            <a:ext cx="9562901" cy="537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 descr="D:\márk\Képek\draw\12168112_1042093395823338_142320669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3363838" cy="5980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</Words>
  <Application>Microsoft Office PowerPoint</Application>
  <PresentationFormat>Diavetítés a képernyőre (4:3 oldalarány)</PresentationFormat>
  <Paragraphs>2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Dzsekk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Dzsekk </dc:title>
  <dc:creator>márk</dc:creator>
  <cp:lastModifiedBy>Felhasználó</cp:lastModifiedBy>
  <cp:revision>2</cp:revision>
  <dcterms:created xsi:type="dcterms:W3CDTF">2017-05-02T05:00:28Z</dcterms:created>
  <dcterms:modified xsi:type="dcterms:W3CDTF">2017-05-02T07:44:40Z</dcterms:modified>
</cp:coreProperties>
</file>